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28/06/2024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103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28/06/2024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4952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28/06/2024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822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28/06/2024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2622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28/06/2024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586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28/06/2024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051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28/06/2024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0127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28/06/2024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0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28/06/2024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394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28/06/2024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81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28/06/2024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334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3B4E-0EB3-47E1-9017-A14B4D4FF398}" type="datetimeFigureOut">
              <a:rPr lang="pt-BR" smtClean="0"/>
              <a:t>28/06/2024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201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482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0"/>
            <a:ext cx="12192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4934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Laianny Gonçalves Mangabeira</dc:creator>
  <cp:lastModifiedBy>Sandro Alisson Neris dos Santos</cp:lastModifiedBy>
  <cp:revision>3</cp:revision>
  <dcterms:created xsi:type="dcterms:W3CDTF">2022-11-23T18:02:18Z</dcterms:created>
  <dcterms:modified xsi:type="dcterms:W3CDTF">2024-06-28T20:17:10Z</dcterms:modified>
</cp:coreProperties>
</file>