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D5728-58C6-402A-8A86-68834053D9B6}" v="18" dt="2022-07-13T18:02:34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13.07.2022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Texto&#10;&#10;Descrição gerada automaticamente">
            <a:extLst>
              <a:ext uri="{FF2B5EF4-FFF2-40B4-BE49-F238E27FC236}">
                <a16:creationId xmlns:a16="http://schemas.microsoft.com/office/drawing/2014/main" id="{C40BBB07-E074-BE88-01A0-3621AD6AF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97" y="590"/>
            <a:ext cx="12204138" cy="687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4B5474F9-C222-2CCD-1515-3BF993C1C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98" y="-1432"/>
            <a:ext cx="12197396" cy="75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57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12</cp:revision>
  <dcterms:created xsi:type="dcterms:W3CDTF">2022-07-13T18:01:38Z</dcterms:created>
  <dcterms:modified xsi:type="dcterms:W3CDTF">2022-07-13T18:02:49Z</dcterms:modified>
</cp:coreProperties>
</file>