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16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57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78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2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6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9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82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50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83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12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70EA-458D-4CDA-9A7E-2ADE1A4EBDAC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79BB-A4A4-4511-A7FF-ABB2634982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13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431636" y="2913845"/>
            <a:ext cx="6280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</a:rPr>
              <a:t>Saúde </a:t>
            </a:r>
            <a:r>
              <a:rPr lang="pt-BR" sz="5400" dirty="0" smtClean="0">
                <a:solidFill>
                  <a:schemeClr val="bg1"/>
                </a:solidFill>
              </a:rPr>
              <a:t>dos Magistrados </a:t>
            </a:r>
            <a:endParaRPr lang="pt-B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Saúde dos </a:t>
            </a:r>
            <a:r>
              <a:rPr lang="pt-BR" dirty="0">
                <a:solidFill>
                  <a:schemeClr val="bg1"/>
                </a:solidFill>
              </a:rPr>
              <a:t>M</a:t>
            </a:r>
            <a:r>
              <a:rPr lang="pt-BR" dirty="0" smtClean="0">
                <a:solidFill>
                  <a:schemeClr val="bg1"/>
                </a:solidFill>
              </a:rPr>
              <a:t>agistrados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pt-BR" dirty="0" smtClean="0"/>
              <a:t>Incentivo ao esporte: institucionalização em convênio com entidades privadas;</a:t>
            </a:r>
          </a:p>
          <a:p>
            <a:pPr marL="514350" indent="-514350" algn="just">
              <a:buAutoNum type="arabicPeriod"/>
            </a:pPr>
            <a:r>
              <a:rPr lang="pt-BR" dirty="0" err="1" smtClean="0"/>
              <a:t>Bicicletários</a:t>
            </a:r>
            <a:r>
              <a:rPr lang="pt-BR" dirty="0" smtClean="0"/>
              <a:t>;</a:t>
            </a:r>
            <a:endParaRPr lang="pt-BR" dirty="0"/>
          </a:p>
          <a:p>
            <a:pPr marL="514350" indent="-514350" algn="just">
              <a:buAutoNum type="arabicPeriod"/>
            </a:pPr>
            <a:r>
              <a:rPr lang="pt-BR" dirty="0" smtClean="0"/>
              <a:t>Treinamento do serviço de saúde para atender casos de adoecimento mental; </a:t>
            </a:r>
          </a:p>
          <a:p>
            <a:pPr marL="514350" indent="-514350" algn="just">
              <a:buAutoNum type="arabicPeriod"/>
            </a:pPr>
            <a:r>
              <a:rPr lang="pt-BR" dirty="0" smtClean="0"/>
              <a:t>Readaptação do juiz: normativo;</a:t>
            </a:r>
          </a:p>
          <a:p>
            <a:pPr marL="514350" indent="-514350" algn="just">
              <a:buAutoNum type="arabicPeriod"/>
            </a:pPr>
            <a:r>
              <a:rPr lang="pt-BR" dirty="0" smtClean="0"/>
              <a:t>Cursos de boas práticas de desburocratização para diminuir o acúmulo de serviço;</a:t>
            </a:r>
          </a:p>
          <a:p>
            <a:pPr marL="514350" indent="-514350" algn="just">
              <a:buAutoNum type="arabicPeriod"/>
            </a:pPr>
            <a:r>
              <a:rPr lang="pt-BR" dirty="0" smtClean="0"/>
              <a:t>Convocação para eventos;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514350" indent="-514350">
              <a:buAutoNum type="arabicPeriod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19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Saúde </a:t>
            </a:r>
            <a:r>
              <a:rPr lang="pt-BR" dirty="0" smtClean="0">
                <a:solidFill>
                  <a:schemeClr val="bg1"/>
                </a:solidFill>
              </a:rPr>
              <a:t>dos Magistrados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3417" y="1487054"/>
            <a:ext cx="8201891" cy="5222839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7. Exames periódicos: incluir o transtorno mental;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8. Aperfeiçoamento do sistema de metas com teto de produtividade máxima por órgão, por estrutura e da sistemática das reuniões preparatórias do Encontro Nacional de definição de metas;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9. Semana de Saúde (cobrança institucional);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10.Recomendação com condições estruturais mínimas nas varas;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11. Pesquisa qualitativa sobre adoecimento de magistrados pelo Departamento de Pesquisas Judiciárias (DPJ);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Saúde </a:t>
            </a:r>
            <a:r>
              <a:rPr lang="pt-BR" dirty="0" smtClean="0">
                <a:solidFill>
                  <a:schemeClr val="bg1"/>
                </a:solidFill>
              </a:rPr>
              <a:t>dos Magistrados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6473" y="1690689"/>
            <a:ext cx="7988877" cy="4741430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12. Conscientização dos próprios magistrados da importância da prevenção de distúrbios;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13. </a:t>
            </a:r>
            <a:r>
              <a:rPr lang="pt-BR" dirty="0" smtClean="0"/>
              <a:t>Diretrizes </a:t>
            </a:r>
            <a:r>
              <a:rPr lang="pt-BR" dirty="0" smtClean="0"/>
              <a:t>das Escolas Judiciais </a:t>
            </a:r>
            <a:r>
              <a:rPr lang="pt-BR" dirty="0" smtClean="0"/>
              <a:t>sobre </a:t>
            </a:r>
            <a:r>
              <a:rPr lang="pt-BR" dirty="0" smtClean="0"/>
              <a:t>cursos obrigatórios de saúde;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14. Políticas </a:t>
            </a:r>
            <a:r>
              <a:rPr lang="pt-BR" dirty="0" err="1" smtClean="0"/>
              <a:t>pré</a:t>
            </a:r>
            <a:r>
              <a:rPr lang="pt-BR" dirty="0" smtClean="0"/>
              <a:t>-processuais para diminuição da litigiosidade;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15. Construção do portal do Comitê de Saúde e do </a:t>
            </a:r>
            <a:r>
              <a:rPr lang="pt-BR" dirty="0" smtClean="0"/>
              <a:t>banco de </a:t>
            </a:r>
            <a:r>
              <a:rPr lang="pt-BR" dirty="0" smtClean="0"/>
              <a:t>dados </a:t>
            </a:r>
            <a:r>
              <a:rPr lang="pt-BR" dirty="0" smtClean="0"/>
              <a:t>sobre </a:t>
            </a:r>
            <a:r>
              <a:rPr lang="pt-BR" dirty="0" smtClean="0"/>
              <a:t>boas práticas de saúde no sítio do CNJ;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16. Neurociência, técnicas de relaxamento e de meditação: cartilha ou curso;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0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Saúde </a:t>
            </a:r>
            <a:r>
              <a:rPr lang="pt-BR" dirty="0" smtClean="0">
                <a:solidFill>
                  <a:schemeClr val="bg1"/>
                </a:solidFill>
              </a:rPr>
              <a:t>dos Magistrados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17. Sala de descompressão;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18. Academia dentro dos tribunais;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19. Liberação para cursos oficiais das escolas judiciais;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20. Normatização da situação de juízes com deficiência ou com filhos deficientes;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t-BR" dirty="0" smtClean="0"/>
              <a:t>21. Prévia aprovação pela Comissão de Saúde de descritivo de compras de material permanente.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37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263</Words>
  <Application>Microsoft Office PowerPoint</Application>
  <PresentationFormat>Apresentação na tela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Saúde dos Magistrados </vt:lpstr>
      <vt:lpstr>Saúde dos Magistrados </vt:lpstr>
      <vt:lpstr>Saúde dos Magistrados </vt:lpstr>
      <vt:lpstr>Saúde dos Magistrados </vt:lpstr>
    </vt:vector>
  </TitlesOfParts>
  <Company>CNJ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Cortonesi Viana</dc:creator>
  <cp:lastModifiedBy>AGATHA</cp:lastModifiedBy>
  <cp:revision>11</cp:revision>
  <dcterms:created xsi:type="dcterms:W3CDTF">2019-07-02T17:57:36Z</dcterms:created>
  <dcterms:modified xsi:type="dcterms:W3CDTF">2019-09-06T18:18:48Z</dcterms:modified>
</cp:coreProperties>
</file>