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9"/>
  </p:notesMasterIdLst>
  <p:sldIdLst>
    <p:sldId id="260" r:id="rId2"/>
    <p:sldId id="434" r:id="rId3"/>
    <p:sldId id="513" r:id="rId4"/>
    <p:sldId id="380" r:id="rId5"/>
    <p:sldId id="364" r:id="rId6"/>
    <p:sldId id="365" r:id="rId7"/>
    <p:sldId id="366" r:id="rId8"/>
    <p:sldId id="367" r:id="rId9"/>
    <p:sldId id="502" r:id="rId10"/>
    <p:sldId id="392" r:id="rId11"/>
    <p:sldId id="383" r:id="rId12"/>
    <p:sldId id="435" r:id="rId13"/>
    <p:sldId id="475" r:id="rId14"/>
    <p:sldId id="384" r:id="rId15"/>
    <p:sldId id="382" r:id="rId16"/>
    <p:sldId id="468" r:id="rId17"/>
    <p:sldId id="480" r:id="rId18"/>
    <p:sldId id="501" r:id="rId19"/>
    <p:sldId id="508" r:id="rId20"/>
    <p:sldId id="493" r:id="rId21"/>
    <p:sldId id="485" r:id="rId22"/>
    <p:sldId id="386" r:id="rId23"/>
    <p:sldId id="444" r:id="rId24"/>
    <p:sldId id="484" r:id="rId25"/>
    <p:sldId id="483" r:id="rId26"/>
    <p:sldId id="486" r:id="rId27"/>
    <p:sldId id="497" r:id="rId28"/>
    <p:sldId id="509" r:id="rId29"/>
    <p:sldId id="488" r:id="rId30"/>
    <p:sldId id="510" r:id="rId31"/>
    <p:sldId id="500" r:id="rId32"/>
    <p:sldId id="511" r:id="rId33"/>
    <p:sldId id="492" r:id="rId34"/>
    <p:sldId id="512" r:id="rId35"/>
    <p:sldId id="499" r:id="rId36"/>
    <p:sldId id="498" r:id="rId37"/>
    <p:sldId id="363" r:id="rId3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Apresentação" id="{534A0C52-246C-A54F-910A-1116970B29A0}">
          <p14:sldIdLst>
            <p14:sldId id="260"/>
            <p14:sldId id="434"/>
            <p14:sldId id="513"/>
            <p14:sldId id="380"/>
            <p14:sldId id="364"/>
            <p14:sldId id="365"/>
            <p14:sldId id="366"/>
            <p14:sldId id="367"/>
            <p14:sldId id="502"/>
            <p14:sldId id="392"/>
            <p14:sldId id="383"/>
            <p14:sldId id="435"/>
          </p14:sldIdLst>
        </p14:section>
        <p14:section name="Resultados" id="{21EF1E82-B9A8-9F42-BEAD-E45733A8C3CF}">
          <p14:sldIdLst>
            <p14:sldId id="475"/>
            <p14:sldId id="384"/>
            <p14:sldId id="382"/>
            <p14:sldId id="468"/>
            <p14:sldId id="480"/>
            <p14:sldId id="501"/>
            <p14:sldId id="508"/>
            <p14:sldId id="493"/>
            <p14:sldId id="485"/>
            <p14:sldId id="386"/>
            <p14:sldId id="444"/>
            <p14:sldId id="484"/>
            <p14:sldId id="483"/>
            <p14:sldId id="486"/>
            <p14:sldId id="497"/>
            <p14:sldId id="509"/>
            <p14:sldId id="488"/>
            <p14:sldId id="510"/>
            <p14:sldId id="500"/>
            <p14:sldId id="511"/>
            <p14:sldId id="492"/>
            <p14:sldId id="512"/>
            <p14:sldId id="499"/>
            <p14:sldId id="498"/>
            <p14:sldId id="363"/>
          </p14:sldIdLst>
        </p14:section>
      </p14:sectionLst>
    </p:ex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4303D"/>
    <a:srgbClr val="CE9D72"/>
    <a:srgbClr val="6E2530"/>
    <a:srgbClr val="AA845F"/>
    <a:srgbClr val="F3E5CE"/>
    <a:srgbClr val="D6D6D6"/>
    <a:srgbClr val="852E6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633" autoAdjust="0"/>
    <p:restoredTop sz="91747" autoAdjust="0"/>
  </p:normalViewPr>
  <p:slideViewPr>
    <p:cSldViewPr snapToGrid="0">
      <p:cViewPr varScale="1">
        <p:scale>
          <a:sx n="83" d="100"/>
          <a:sy n="83" d="100"/>
        </p:scale>
        <p:origin x="1518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2_3">
  <dgm:title val=""/>
  <dgm:desc val=""/>
  <dgm:catLst>
    <dgm:cat type="accent2" pri="11300"/>
  </dgm:catLst>
  <dgm:styleLbl name="node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shade val="80000"/>
      </a:schemeClr>
      <a:schemeClr val="accent2">
        <a:tint val="7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/>
    <dgm:txEffectClrLst/>
  </dgm:styleLbl>
  <dgm:styleLbl name="lnNode1">
    <dgm:fillClrLst>
      <a:schemeClr val="accent2">
        <a:shade val="80000"/>
      </a:schemeClr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2">
        <a:shade val="90000"/>
      </a:schemeClr>
      <a:schemeClr val="accent2">
        <a:tint val="70000"/>
      </a:schemeClr>
    </dgm:fillClrLst>
    <dgm:linClrLst>
      <a:schemeClr val="accent2">
        <a:shade val="90000"/>
      </a:schemeClr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9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8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shade val="80000"/>
      </a:schemeClr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2_4">
  <dgm:title val=""/>
  <dgm:desc val=""/>
  <dgm:catLst>
    <dgm:cat type="accent2" pri="11400"/>
  </dgm:catLst>
  <dgm:styleLbl name="node0">
    <dgm:fillClrLst meth="cycle">
      <a:schemeClr val="accent2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2">
        <a:shade val="50000"/>
      </a:schemeClr>
      <a:schemeClr val="accent2">
        <a:tint val="45000"/>
      </a:schemeClr>
    </dgm:fillClrLst>
    <dgm:linClrLst meth="cycle">
      <a:schemeClr val="accent2">
        <a:shade val="50000"/>
      </a:schemeClr>
      <a:schemeClr val="accent2">
        <a:tint val="45000"/>
      </a:schemeClr>
    </dgm:linClrLst>
    <dgm:effectClrLst/>
    <dgm:txLinClrLst/>
    <dgm:txFillClrLst/>
    <dgm:txEffectClrLst/>
  </dgm:styleLbl>
  <dgm:styleLbl name="lnNode1">
    <dgm:fillClrLst meth="cycle">
      <a:schemeClr val="accent2">
        <a:shade val="50000"/>
      </a:schemeClr>
      <a:schemeClr val="accent2">
        <a:tint val="4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2">
        <a:shade val="80000"/>
        <a:alpha val="50000"/>
      </a:schemeClr>
      <a:schemeClr val="accent2">
        <a:tint val="45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2">
        <a:shade val="90000"/>
      </a:schemeClr>
      <a:schemeClr val="accent2">
        <a:tint val="50000"/>
      </a:schemeClr>
    </dgm:fillClrLst>
    <dgm:linClrLst meth="cycle"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2">
        <a:shade val="50000"/>
      </a:schemeClr>
      <a:schemeClr val="accent2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55000"/>
      </a:schemeClr>
    </dgm:fillClrLst>
    <dgm:linClrLst meth="repeat">
      <a:schemeClr val="accent2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55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BF32808-CC56-4A43-84F7-6BAD9452961A}" type="doc">
      <dgm:prSet loTypeId="urn:microsoft.com/office/officeart/2005/8/layout/StepDownProcess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A3C07889-49B5-0C41-A77D-9771D0532375}">
      <dgm:prSet phldrT="[Texto]"/>
      <dgm:spPr>
        <a:solidFill>
          <a:srgbClr val="6E2530"/>
        </a:solidFill>
      </dgm:spPr>
      <dgm:t>
        <a:bodyPr/>
        <a:lstStyle/>
        <a:p>
          <a:r>
            <a:rPr lang="pt-BR" dirty="0"/>
            <a:t>Reclamação</a:t>
          </a:r>
        </a:p>
      </dgm:t>
    </dgm:pt>
    <dgm:pt modelId="{13E0FA2D-A348-7648-AC70-00E8A0344FA4}" type="parTrans" cxnId="{71D27F72-3CBF-BD48-B765-459733EC65C3}">
      <dgm:prSet/>
      <dgm:spPr/>
      <dgm:t>
        <a:bodyPr/>
        <a:lstStyle/>
        <a:p>
          <a:endParaRPr lang="pt-BR"/>
        </a:p>
      </dgm:t>
    </dgm:pt>
    <dgm:pt modelId="{A0FC1FED-68F1-F343-904D-0451D6E26331}" type="sibTrans" cxnId="{71D27F72-3CBF-BD48-B765-459733EC65C3}">
      <dgm:prSet/>
      <dgm:spPr/>
      <dgm:t>
        <a:bodyPr/>
        <a:lstStyle/>
        <a:p>
          <a:endParaRPr lang="pt-BR"/>
        </a:p>
      </dgm:t>
    </dgm:pt>
    <dgm:pt modelId="{C543AE0E-FAD0-B340-AA85-A1FAD4BFB7A8}">
      <dgm:prSet phldrT="[Texto]" custT="1"/>
      <dgm:spPr/>
      <dgm:t>
        <a:bodyPr/>
        <a:lstStyle/>
        <a:p>
          <a:r>
            <a:rPr lang="pt-BR" sz="1800" dirty="0"/>
            <a:t>Parte diretamente no </a:t>
          </a:r>
          <a:r>
            <a:rPr lang="pt-BR" sz="1800" dirty="0" err="1"/>
            <a:t>Cejusc</a:t>
          </a:r>
          <a:endParaRPr lang="pt-BR" sz="1800" dirty="0"/>
        </a:p>
      </dgm:t>
    </dgm:pt>
    <dgm:pt modelId="{9F1A29A1-3478-044F-8E3E-7EB4D8490956}" type="parTrans" cxnId="{2E7727D1-C0DA-8B47-A641-DD4AC878B514}">
      <dgm:prSet/>
      <dgm:spPr/>
      <dgm:t>
        <a:bodyPr/>
        <a:lstStyle/>
        <a:p>
          <a:endParaRPr lang="pt-BR"/>
        </a:p>
      </dgm:t>
    </dgm:pt>
    <dgm:pt modelId="{AA069ACF-1350-1E45-8285-860D410D599A}" type="sibTrans" cxnId="{2E7727D1-C0DA-8B47-A641-DD4AC878B514}">
      <dgm:prSet/>
      <dgm:spPr/>
      <dgm:t>
        <a:bodyPr/>
        <a:lstStyle/>
        <a:p>
          <a:endParaRPr lang="pt-BR"/>
        </a:p>
      </dgm:t>
    </dgm:pt>
    <dgm:pt modelId="{3BB4E5DD-322A-F440-8820-35B567DF9D31}">
      <dgm:prSet phldrT="[Texto]"/>
      <dgm:spPr>
        <a:solidFill>
          <a:srgbClr val="84303D"/>
        </a:solidFill>
      </dgm:spPr>
      <dgm:t>
        <a:bodyPr/>
        <a:lstStyle/>
        <a:p>
          <a:r>
            <a:rPr lang="pt-BR" dirty="0"/>
            <a:t>Convite</a:t>
          </a:r>
        </a:p>
      </dgm:t>
    </dgm:pt>
    <dgm:pt modelId="{4F2DB356-C7F1-5A41-9C80-37F29D792BA8}" type="parTrans" cxnId="{620236A1-E619-6D4D-AE50-433F99274E05}">
      <dgm:prSet/>
      <dgm:spPr/>
      <dgm:t>
        <a:bodyPr/>
        <a:lstStyle/>
        <a:p>
          <a:endParaRPr lang="pt-BR"/>
        </a:p>
      </dgm:t>
    </dgm:pt>
    <dgm:pt modelId="{0538D173-FC69-3A45-899A-FECAE6FC45AC}" type="sibTrans" cxnId="{620236A1-E619-6D4D-AE50-433F99274E05}">
      <dgm:prSet/>
      <dgm:spPr/>
      <dgm:t>
        <a:bodyPr/>
        <a:lstStyle/>
        <a:p>
          <a:endParaRPr lang="pt-BR"/>
        </a:p>
      </dgm:t>
    </dgm:pt>
    <dgm:pt modelId="{4DE1973A-7058-A243-AFEE-288FC594DC60}">
      <dgm:prSet phldrT="[Texto]" custT="1"/>
      <dgm:spPr/>
      <dgm:t>
        <a:bodyPr/>
        <a:lstStyle/>
        <a:p>
          <a:r>
            <a:rPr lang="pt-BR" sz="1800" dirty="0"/>
            <a:t>Pela própria parte</a:t>
          </a:r>
        </a:p>
      </dgm:t>
    </dgm:pt>
    <dgm:pt modelId="{C05ECD7E-42E0-6E4E-AEE7-F57282CC7599}" type="parTrans" cxnId="{DBA650ED-AD71-8C49-A001-3A59F351DA7D}">
      <dgm:prSet/>
      <dgm:spPr/>
      <dgm:t>
        <a:bodyPr/>
        <a:lstStyle/>
        <a:p>
          <a:endParaRPr lang="pt-BR"/>
        </a:p>
      </dgm:t>
    </dgm:pt>
    <dgm:pt modelId="{B3524ECC-FC1C-7740-B7A1-49DFA8B00B52}" type="sibTrans" cxnId="{DBA650ED-AD71-8C49-A001-3A59F351DA7D}">
      <dgm:prSet/>
      <dgm:spPr/>
      <dgm:t>
        <a:bodyPr/>
        <a:lstStyle/>
        <a:p>
          <a:endParaRPr lang="pt-BR"/>
        </a:p>
      </dgm:t>
    </dgm:pt>
    <dgm:pt modelId="{68580371-31F2-A34A-B5EF-1739406925F1}">
      <dgm:prSet phldrT="[Texto]"/>
      <dgm:spPr>
        <a:solidFill>
          <a:srgbClr val="AA845F"/>
        </a:solidFill>
      </dgm:spPr>
      <dgm:t>
        <a:bodyPr/>
        <a:lstStyle/>
        <a:p>
          <a:r>
            <a:rPr lang="pt-BR" dirty="0"/>
            <a:t>Audiência</a:t>
          </a:r>
        </a:p>
      </dgm:t>
    </dgm:pt>
    <dgm:pt modelId="{3A8F460F-DEF4-C248-9B07-C41051BF1574}" type="parTrans" cxnId="{1F0F5614-FF49-EA4D-9C48-3BC9AA6A4D3E}">
      <dgm:prSet/>
      <dgm:spPr/>
      <dgm:t>
        <a:bodyPr/>
        <a:lstStyle/>
        <a:p>
          <a:endParaRPr lang="pt-BR"/>
        </a:p>
      </dgm:t>
    </dgm:pt>
    <dgm:pt modelId="{2E7E72B7-00A2-A540-9E8B-9758127D208B}" type="sibTrans" cxnId="{1F0F5614-FF49-EA4D-9C48-3BC9AA6A4D3E}">
      <dgm:prSet/>
      <dgm:spPr/>
      <dgm:t>
        <a:bodyPr/>
        <a:lstStyle/>
        <a:p>
          <a:endParaRPr lang="pt-BR"/>
        </a:p>
      </dgm:t>
    </dgm:pt>
    <dgm:pt modelId="{C1F22F3D-5B92-9C4E-B21F-754665855A77}">
      <dgm:prSet phldrT="[Texto]" custT="1"/>
      <dgm:spPr/>
      <dgm:t>
        <a:bodyPr/>
        <a:lstStyle/>
        <a:p>
          <a:r>
            <a:rPr lang="pt-BR" sz="1800" dirty="0"/>
            <a:t>Conciliador:</a:t>
          </a:r>
        </a:p>
      </dgm:t>
    </dgm:pt>
    <dgm:pt modelId="{9236061D-AC08-DD4C-85D6-12C3B6DD077A}" type="parTrans" cxnId="{72B3A2B5-B847-CC43-937F-3E6D4589D858}">
      <dgm:prSet/>
      <dgm:spPr/>
      <dgm:t>
        <a:bodyPr/>
        <a:lstStyle/>
        <a:p>
          <a:endParaRPr lang="pt-BR"/>
        </a:p>
      </dgm:t>
    </dgm:pt>
    <dgm:pt modelId="{6D74EF2F-A2B0-0C4E-BCFD-182D22FF5F86}" type="sibTrans" cxnId="{72B3A2B5-B847-CC43-937F-3E6D4589D858}">
      <dgm:prSet/>
      <dgm:spPr/>
      <dgm:t>
        <a:bodyPr/>
        <a:lstStyle/>
        <a:p>
          <a:endParaRPr lang="pt-BR"/>
        </a:p>
      </dgm:t>
    </dgm:pt>
    <dgm:pt modelId="{6AC35F7C-54FB-594E-8868-516707CE2DA4}">
      <dgm:prSet phldrT="[Texto]" custT="1"/>
      <dgm:spPr/>
      <dgm:t>
        <a:bodyPr/>
        <a:lstStyle/>
        <a:p>
          <a:r>
            <a:rPr lang="pt-BR" sz="1800" dirty="0"/>
            <a:t>Pelos correios</a:t>
          </a:r>
        </a:p>
      </dgm:t>
    </dgm:pt>
    <dgm:pt modelId="{3CCBE25F-1185-794D-A911-F059BAC08B71}" type="parTrans" cxnId="{6FD285A2-8D20-8E40-AEDA-8FB61AC69C23}">
      <dgm:prSet/>
      <dgm:spPr/>
      <dgm:t>
        <a:bodyPr/>
        <a:lstStyle/>
        <a:p>
          <a:endParaRPr lang="pt-BR"/>
        </a:p>
      </dgm:t>
    </dgm:pt>
    <dgm:pt modelId="{DEE9DB11-2BD7-2F43-BBE4-A2FF9442D99B}" type="sibTrans" cxnId="{6FD285A2-8D20-8E40-AEDA-8FB61AC69C23}">
      <dgm:prSet/>
      <dgm:spPr/>
      <dgm:t>
        <a:bodyPr/>
        <a:lstStyle/>
        <a:p>
          <a:endParaRPr lang="pt-BR"/>
        </a:p>
      </dgm:t>
    </dgm:pt>
    <dgm:pt modelId="{EB803B97-7D59-E849-8849-787873DE896A}">
      <dgm:prSet phldrT="[Texto]" custT="1"/>
      <dgm:spPr/>
      <dgm:t>
        <a:bodyPr/>
        <a:lstStyle/>
        <a:p>
          <a:r>
            <a:rPr lang="pt-BR" sz="1800" dirty="0"/>
            <a:t>Pelo oficial de Justiça</a:t>
          </a:r>
        </a:p>
      </dgm:t>
    </dgm:pt>
    <dgm:pt modelId="{E75DAEEF-8BA3-414E-A89C-61F90220031C}" type="parTrans" cxnId="{5A7826EB-66E8-D14A-B7E7-F6D3823B8ACD}">
      <dgm:prSet/>
      <dgm:spPr/>
      <dgm:t>
        <a:bodyPr/>
        <a:lstStyle/>
        <a:p>
          <a:endParaRPr lang="pt-BR"/>
        </a:p>
      </dgm:t>
    </dgm:pt>
    <dgm:pt modelId="{369D2313-4478-4D47-B003-FC5D13AE37B0}" type="sibTrans" cxnId="{5A7826EB-66E8-D14A-B7E7-F6D3823B8ACD}">
      <dgm:prSet/>
      <dgm:spPr/>
      <dgm:t>
        <a:bodyPr/>
        <a:lstStyle/>
        <a:p>
          <a:endParaRPr lang="pt-BR"/>
        </a:p>
      </dgm:t>
    </dgm:pt>
    <dgm:pt modelId="{9C953033-EBF3-F448-B3F3-AAA22298FB45}">
      <dgm:prSet phldrT="[Texto]" custT="1"/>
      <dgm:spPr/>
      <dgm:t>
        <a:bodyPr/>
        <a:lstStyle/>
        <a:p>
          <a:r>
            <a:rPr lang="pt-BR" sz="1800" dirty="0"/>
            <a:t>Servidor</a:t>
          </a:r>
        </a:p>
      </dgm:t>
    </dgm:pt>
    <dgm:pt modelId="{28BC3FE1-0D39-BA40-BC64-27A77B0F2368}" type="sibTrans" cxnId="{6107DC16-DDB0-7149-B7CC-DEC7E35E2786}">
      <dgm:prSet/>
      <dgm:spPr/>
      <dgm:t>
        <a:bodyPr/>
        <a:lstStyle/>
        <a:p>
          <a:endParaRPr lang="pt-BR"/>
        </a:p>
      </dgm:t>
    </dgm:pt>
    <dgm:pt modelId="{623478D4-CAE5-E549-A347-F7BC29A1B4F9}" type="parTrans" cxnId="{6107DC16-DDB0-7149-B7CC-DEC7E35E2786}">
      <dgm:prSet/>
      <dgm:spPr/>
      <dgm:t>
        <a:bodyPr/>
        <a:lstStyle/>
        <a:p>
          <a:endParaRPr lang="pt-BR"/>
        </a:p>
      </dgm:t>
    </dgm:pt>
    <dgm:pt modelId="{23C37558-D332-EC49-9C66-E65CB4BA808E}">
      <dgm:prSet phldrT="[Texto]" custT="1"/>
      <dgm:spPr/>
      <dgm:t>
        <a:bodyPr/>
        <a:lstStyle/>
        <a:p>
          <a:r>
            <a:rPr lang="pt-BR" sz="1800" dirty="0"/>
            <a:t>Voluntário</a:t>
          </a:r>
        </a:p>
      </dgm:t>
    </dgm:pt>
    <dgm:pt modelId="{AE80810F-FD14-5B40-B14A-39DB2FD19004}" type="sibTrans" cxnId="{0E80EEB4-DB9E-1B48-8EEF-8954EA5A76CE}">
      <dgm:prSet/>
      <dgm:spPr/>
      <dgm:t>
        <a:bodyPr/>
        <a:lstStyle/>
        <a:p>
          <a:endParaRPr lang="pt-BR"/>
        </a:p>
      </dgm:t>
    </dgm:pt>
    <dgm:pt modelId="{B43680FA-649A-4A42-96F5-D28C7D76AA11}" type="parTrans" cxnId="{0E80EEB4-DB9E-1B48-8EEF-8954EA5A76CE}">
      <dgm:prSet/>
      <dgm:spPr/>
      <dgm:t>
        <a:bodyPr/>
        <a:lstStyle/>
        <a:p>
          <a:endParaRPr lang="pt-BR"/>
        </a:p>
      </dgm:t>
    </dgm:pt>
    <dgm:pt modelId="{EEE9F86E-C924-DD4F-9EB7-03822147DAA7}">
      <dgm:prSet phldrT="[Texto]" custT="1"/>
      <dgm:spPr/>
      <dgm:t>
        <a:bodyPr/>
        <a:lstStyle/>
        <a:p>
          <a:r>
            <a:rPr lang="pt-BR" sz="1800" dirty="0"/>
            <a:t>Estagiário</a:t>
          </a:r>
        </a:p>
      </dgm:t>
    </dgm:pt>
    <dgm:pt modelId="{CD8FAFB4-EDFF-DA49-A4D5-08973A88EFC9}" type="sibTrans" cxnId="{614A3BBE-5402-2144-98E8-3E4B92EFEA80}">
      <dgm:prSet/>
      <dgm:spPr/>
      <dgm:t>
        <a:bodyPr/>
        <a:lstStyle/>
        <a:p>
          <a:endParaRPr lang="pt-BR"/>
        </a:p>
      </dgm:t>
    </dgm:pt>
    <dgm:pt modelId="{7FEE929B-D1A5-A24A-8EB5-1BF547A052E3}" type="parTrans" cxnId="{614A3BBE-5402-2144-98E8-3E4B92EFEA80}">
      <dgm:prSet/>
      <dgm:spPr/>
      <dgm:t>
        <a:bodyPr/>
        <a:lstStyle/>
        <a:p>
          <a:endParaRPr lang="pt-BR"/>
        </a:p>
      </dgm:t>
    </dgm:pt>
    <dgm:pt modelId="{8EE93D4D-C905-3846-B179-38C8B5A701C9}" type="pres">
      <dgm:prSet presAssocID="{0BF32808-CC56-4A43-84F7-6BAD9452961A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D3B40B2-5C2A-1343-ADD6-4F36B9828AB3}" type="pres">
      <dgm:prSet presAssocID="{A3C07889-49B5-0C41-A77D-9771D0532375}" presName="composite" presStyleCnt="0"/>
      <dgm:spPr/>
    </dgm:pt>
    <dgm:pt modelId="{32099A5E-B2A1-8848-AEE8-7B0E6EC6AAC9}" type="pres">
      <dgm:prSet presAssocID="{A3C07889-49B5-0C41-A77D-9771D0532375}" presName="bentUpArrow1" presStyleLbl="alignImgPlace1" presStyleIdx="0" presStyleCnt="2"/>
      <dgm:spPr/>
    </dgm:pt>
    <dgm:pt modelId="{70125EFD-5B2B-D843-BC1F-EEA7831C2920}" type="pres">
      <dgm:prSet presAssocID="{A3C07889-49B5-0C41-A77D-9771D0532375}" presName="ParentText" presStyleLbl="node1" presStyleIdx="0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C18D36-5D6C-4242-93A7-6A1E1403A16D}" type="pres">
      <dgm:prSet presAssocID="{A3C07889-49B5-0C41-A77D-9771D0532375}" presName="ChildText" presStyleLbl="revTx" presStyleIdx="0" presStyleCnt="3" custScaleX="117794" custScaleY="100570" custLinFactNeighborX="17181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BE5CA9A-F98D-5749-97A4-FE560C20F8C5}" type="pres">
      <dgm:prSet presAssocID="{A0FC1FED-68F1-F343-904D-0451D6E26331}" presName="sibTrans" presStyleCnt="0"/>
      <dgm:spPr/>
    </dgm:pt>
    <dgm:pt modelId="{23482B17-6EBB-7F48-8D4C-55FD5CF4324F}" type="pres">
      <dgm:prSet presAssocID="{3BB4E5DD-322A-F440-8820-35B567DF9D31}" presName="composite" presStyleCnt="0"/>
      <dgm:spPr/>
    </dgm:pt>
    <dgm:pt modelId="{E8D00150-C908-8145-96CB-D111B027EC7B}" type="pres">
      <dgm:prSet presAssocID="{3BB4E5DD-322A-F440-8820-35B567DF9D31}" presName="bentUpArrow1" presStyleLbl="alignImgPlace1" presStyleIdx="1" presStyleCnt="2"/>
      <dgm:spPr/>
    </dgm:pt>
    <dgm:pt modelId="{0DC157DF-0379-DA40-894D-CAC2093513C7}" type="pres">
      <dgm:prSet presAssocID="{3BB4E5DD-322A-F440-8820-35B567DF9D31}" presName="ParentText" presStyleLbl="node1" presStyleIdx="1" presStyleCnt="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2015D5E-3BE3-0449-A933-8EA091F56D0B}" type="pres">
      <dgm:prSet presAssocID="{3BB4E5DD-322A-F440-8820-35B567DF9D31}" presName="ChildText" presStyleLbl="revTx" presStyleIdx="1" presStyleCnt="3" custScaleX="148039" custScaleY="131686" custLinFactNeighborX="22476" custLinFactNeighborY="-1578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EB31F4FD-2C38-E442-A1EF-4BD11D7FBE58}" type="pres">
      <dgm:prSet presAssocID="{0538D173-FC69-3A45-899A-FECAE6FC45AC}" presName="sibTrans" presStyleCnt="0"/>
      <dgm:spPr/>
    </dgm:pt>
    <dgm:pt modelId="{4FDE5035-027C-A447-A8CF-6880227744DB}" type="pres">
      <dgm:prSet presAssocID="{68580371-31F2-A34A-B5EF-1739406925F1}" presName="composite" presStyleCnt="0"/>
      <dgm:spPr/>
    </dgm:pt>
    <dgm:pt modelId="{34B29301-516A-F04E-9341-4FB6742207FE}" type="pres">
      <dgm:prSet presAssocID="{68580371-31F2-A34A-B5EF-1739406925F1}" presName="ParentText" presStyleLbl="node1" presStyleIdx="2" presStyleCnt="3" custLinFactNeighborX="-5317" custLinFactNeighborY="113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6802725-6B79-A248-B0C0-AE32D91D6187}" type="pres">
      <dgm:prSet presAssocID="{68580371-31F2-A34A-B5EF-1739406925F1}" presName="FinalChildText" presStyleLbl="revTx" presStyleIdx="2" presStyleCnt="3" custScaleX="128578" custLinFactY="2569" custLinFactNeighborX="935" custLinFactNeighborY="10000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79771AC9-EBE0-7C4F-AF89-9C9302BA1CD6}" type="presOf" srcId="{EB803B97-7D59-E849-8849-787873DE896A}" destId="{72015D5E-3BE3-0449-A933-8EA091F56D0B}" srcOrd="0" destOrd="2" presId="urn:microsoft.com/office/officeart/2005/8/layout/StepDownProcess"/>
    <dgm:cxn modelId="{1F0F5614-FF49-EA4D-9C48-3BC9AA6A4D3E}" srcId="{0BF32808-CC56-4A43-84F7-6BAD9452961A}" destId="{68580371-31F2-A34A-B5EF-1739406925F1}" srcOrd="2" destOrd="0" parTransId="{3A8F460F-DEF4-C248-9B07-C41051BF1574}" sibTransId="{2E7E72B7-00A2-A540-9E8B-9758127D208B}"/>
    <dgm:cxn modelId="{72B3A2B5-B847-CC43-937F-3E6D4589D858}" srcId="{68580371-31F2-A34A-B5EF-1739406925F1}" destId="{C1F22F3D-5B92-9C4E-B21F-754665855A77}" srcOrd="0" destOrd="0" parTransId="{9236061D-AC08-DD4C-85D6-12C3B6DD077A}" sibTransId="{6D74EF2F-A2B0-0C4E-BCFD-182D22FF5F86}"/>
    <dgm:cxn modelId="{5A7826EB-66E8-D14A-B7E7-F6D3823B8ACD}" srcId="{3BB4E5DD-322A-F440-8820-35B567DF9D31}" destId="{EB803B97-7D59-E849-8849-787873DE896A}" srcOrd="2" destOrd="0" parTransId="{E75DAEEF-8BA3-414E-A89C-61F90220031C}" sibTransId="{369D2313-4478-4D47-B003-FC5D13AE37B0}"/>
    <dgm:cxn modelId="{C52D6206-17E7-B94F-82CC-9AE46FC4765A}" type="presOf" srcId="{68580371-31F2-A34A-B5EF-1739406925F1}" destId="{34B29301-516A-F04E-9341-4FB6742207FE}" srcOrd="0" destOrd="0" presId="urn:microsoft.com/office/officeart/2005/8/layout/StepDownProcess"/>
    <dgm:cxn modelId="{620236A1-E619-6D4D-AE50-433F99274E05}" srcId="{0BF32808-CC56-4A43-84F7-6BAD9452961A}" destId="{3BB4E5DD-322A-F440-8820-35B567DF9D31}" srcOrd="1" destOrd="0" parTransId="{4F2DB356-C7F1-5A41-9C80-37F29D792BA8}" sibTransId="{0538D173-FC69-3A45-899A-FECAE6FC45AC}"/>
    <dgm:cxn modelId="{71D27F72-3CBF-BD48-B765-459733EC65C3}" srcId="{0BF32808-CC56-4A43-84F7-6BAD9452961A}" destId="{A3C07889-49B5-0C41-A77D-9771D0532375}" srcOrd="0" destOrd="0" parTransId="{13E0FA2D-A348-7648-AC70-00E8A0344FA4}" sibTransId="{A0FC1FED-68F1-F343-904D-0451D6E26331}"/>
    <dgm:cxn modelId="{C023DB28-9E0A-AE40-A179-224F3B08D439}" type="presOf" srcId="{23C37558-D332-EC49-9C66-E65CB4BA808E}" destId="{46802725-6B79-A248-B0C0-AE32D91D6187}" srcOrd="0" destOrd="2" presId="urn:microsoft.com/office/officeart/2005/8/layout/StepDownProcess"/>
    <dgm:cxn modelId="{0E80EEB4-DB9E-1B48-8EEF-8954EA5A76CE}" srcId="{C1F22F3D-5B92-9C4E-B21F-754665855A77}" destId="{23C37558-D332-EC49-9C66-E65CB4BA808E}" srcOrd="1" destOrd="0" parTransId="{B43680FA-649A-4A42-96F5-D28C7D76AA11}" sibTransId="{AE80810F-FD14-5B40-B14A-39DB2FD19004}"/>
    <dgm:cxn modelId="{6FD285A2-8D20-8E40-AEDA-8FB61AC69C23}" srcId="{3BB4E5DD-322A-F440-8820-35B567DF9D31}" destId="{6AC35F7C-54FB-594E-8868-516707CE2DA4}" srcOrd="1" destOrd="0" parTransId="{3CCBE25F-1185-794D-A911-F059BAC08B71}" sibTransId="{DEE9DB11-2BD7-2F43-BBE4-A2FF9442D99B}"/>
    <dgm:cxn modelId="{0D9221A6-89BE-A549-BAB7-60E7DB1FF005}" type="presOf" srcId="{9C953033-EBF3-F448-B3F3-AAA22298FB45}" destId="{46802725-6B79-A248-B0C0-AE32D91D6187}" srcOrd="0" destOrd="1" presId="urn:microsoft.com/office/officeart/2005/8/layout/StepDownProcess"/>
    <dgm:cxn modelId="{DBA650ED-AD71-8C49-A001-3A59F351DA7D}" srcId="{3BB4E5DD-322A-F440-8820-35B567DF9D31}" destId="{4DE1973A-7058-A243-AFEE-288FC594DC60}" srcOrd="0" destOrd="0" parTransId="{C05ECD7E-42E0-6E4E-AEE7-F57282CC7599}" sibTransId="{B3524ECC-FC1C-7740-B7A1-49DFA8B00B52}"/>
    <dgm:cxn modelId="{614A3BBE-5402-2144-98E8-3E4B92EFEA80}" srcId="{C1F22F3D-5B92-9C4E-B21F-754665855A77}" destId="{EEE9F86E-C924-DD4F-9EB7-03822147DAA7}" srcOrd="2" destOrd="0" parTransId="{7FEE929B-D1A5-A24A-8EB5-1BF547A052E3}" sibTransId="{CD8FAFB4-EDFF-DA49-A4D5-08973A88EFC9}"/>
    <dgm:cxn modelId="{C33695F5-E15A-7A41-8D80-75E7E92FA5A4}" type="presOf" srcId="{C543AE0E-FAD0-B340-AA85-A1FAD4BFB7A8}" destId="{83C18D36-5D6C-4242-93A7-6A1E1403A16D}" srcOrd="0" destOrd="0" presId="urn:microsoft.com/office/officeart/2005/8/layout/StepDownProcess"/>
    <dgm:cxn modelId="{643D0D04-88CF-664A-9694-87146435607B}" type="presOf" srcId="{0BF32808-CC56-4A43-84F7-6BAD9452961A}" destId="{8EE93D4D-C905-3846-B179-38C8B5A701C9}" srcOrd="0" destOrd="0" presId="urn:microsoft.com/office/officeart/2005/8/layout/StepDownProcess"/>
    <dgm:cxn modelId="{DB7797E2-33E8-E449-8938-533EDA7959CB}" type="presOf" srcId="{EEE9F86E-C924-DD4F-9EB7-03822147DAA7}" destId="{46802725-6B79-A248-B0C0-AE32D91D6187}" srcOrd="0" destOrd="3" presId="urn:microsoft.com/office/officeart/2005/8/layout/StepDownProcess"/>
    <dgm:cxn modelId="{2E7727D1-C0DA-8B47-A641-DD4AC878B514}" srcId="{A3C07889-49B5-0C41-A77D-9771D0532375}" destId="{C543AE0E-FAD0-B340-AA85-A1FAD4BFB7A8}" srcOrd="0" destOrd="0" parTransId="{9F1A29A1-3478-044F-8E3E-7EB4D8490956}" sibTransId="{AA069ACF-1350-1E45-8285-860D410D599A}"/>
    <dgm:cxn modelId="{83249F81-CEDD-D44E-B6E6-BC7804BE348F}" type="presOf" srcId="{4DE1973A-7058-A243-AFEE-288FC594DC60}" destId="{72015D5E-3BE3-0449-A933-8EA091F56D0B}" srcOrd="0" destOrd="0" presId="urn:microsoft.com/office/officeart/2005/8/layout/StepDownProcess"/>
    <dgm:cxn modelId="{C1535DDC-BFE9-0B4F-B82B-DD4974EFBBC1}" type="presOf" srcId="{A3C07889-49B5-0C41-A77D-9771D0532375}" destId="{70125EFD-5B2B-D843-BC1F-EEA7831C2920}" srcOrd="0" destOrd="0" presId="urn:microsoft.com/office/officeart/2005/8/layout/StepDownProcess"/>
    <dgm:cxn modelId="{ECC8A9FA-0FFF-1946-B7A5-8CFB7B1A29A6}" type="presOf" srcId="{6AC35F7C-54FB-594E-8868-516707CE2DA4}" destId="{72015D5E-3BE3-0449-A933-8EA091F56D0B}" srcOrd="0" destOrd="1" presId="urn:microsoft.com/office/officeart/2005/8/layout/StepDownProcess"/>
    <dgm:cxn modelId="{70F49579-9AFB-BD41-ACF9-2720A82B7EA8}" type="presOf" srcId="{C1F22F3D-5B92-9C4E-B21F-754665855A77}" destId="{46802725-6B79-A248-B0C0-AE32D91D6187}" srcOrd="0" destOrd="0" presId="urn:microsoft.com/office/officeart/2005/8/layout/StepDownProcess"/>
    <dgm:cxn modelId="{88A6CC5F-609E-0043-B23B-0C5C7450185D}" type="presOf" srcId="{3BB4E5DD-322A-F440-8820-35B567DF9D31}" destId="{0DC157DF-0379-DA40-894D-CAC2093513C7}" srcOrd="0" destOrd="0" presId="urn:microsoft.com/office/officeart/2005/8/layout/StepDownProcess"/>
    <dgm:cxn modelId="{6107DC16-DDB0-7149-B7CC-DEC7E35E2786}" srcId="{C1F22F3D-5B92-9C4E-B21F-754665855A77}" destId="{9C953033-EBF3-F448-B3F3-AAA22298FB45}" srcOrd="0" destOrd="0" parTransId="{623478D4-CAE5-E549-A347-F7BC29A1B4F9}" sibTransId="{28BC3FE1-0D39-BA40-BC64-27A77B0F2368}"/>
    <dgm:cxn modelId="{1C2BD921-E5EB-B24C-9F9D-11034CD5CD6D}" type="presParOf" srcId="{8EE93D4D-C905-3846-B179-38C8B5A701C9}" destId="{AD3B40B2-5C2A-1343-ADD6-4F36B9828AB3}" srcOrd="0" destOrd="0" presId="urn:microsoft.com/office/officeart/2005/8/layout/StepDownProcess"/>
    <dgm:cxn modelId="{8588D901-4EFC-4B4B-81F6-1C8535F0049A}" type="presParOf" srcId="{AD3B40B2-5C2A-1343-ADD6-4F36B9828AB3}" destId="{32099A5E-B2A1-8848-AEE8-7B0E6EC6AAC9}" srcOrd="0" destOrd="0" presId="urn:microsoft.com/office/officeart/2005/8/layout/StepDownProcess"/>
    <dgm:cxn modelId="{E822C404-E543-A547-8E4E-807333443FF6}" type="presParOf" srcId="{AD3B40B2-5C2A-1343-ADD6-4F36B9828AB3}" destId="{70125EFD-5B2B-D843-BC1F-EEA7831C2920}" srcOrd="1" destOrd="0" presId="urn:microsoft.com/office/officeart/2005/8/layout/StepDownProcess"/>
    <dgm:cxn modelId="{488D0D15-CDA0-8646-88E5-552A9EFA9C83}" type="presParOf" srcId="{AD3B40B2-5C2A-1343-ADD6-4F36B9828AB3}" destId="{83C18D36-5D6C-4242-93A7-6A1E1403A16D}" srcOrd="2" destOrd="0" presId="urn:microsoft.com/office/officeart/2005/8/layout/StepDownProcess"/>
    <dgm:cxn modelId="{ED51AF42-59F9-6E4A-911F-F85D07E02201}" type="presParOf" srcId="{8EE93D4D-C905-3846-B179-38C8B5A701C9}" destId="{FBE5CA9A-F98D-5749-97A4-FE560C20F8C5}" srcOrd="1" destOrd="0" presId="urn:microsoft.com/office/officeart/2005/8/layout/StepDownProcess"/>
    <dgm:cxn modelId="{DF4AE0F8-F180-134B-AB65-9652B6C9AFA6}" type="presParOf" srcId="{8EE93D4D-C905-3846-B179-38C8B5A701C9}" destId="{23482B17-6EBB-7F48-8D4C-55FD5CF4324F}" srcOrd="2" destOrd="0" presId="urn:microsoft.com/office/officeart/2005/8/layout/StepDownProcess"/>
    <dgm:cxn modelId="{1DD656E8-4510-AF41-9183-3C6FE655EEAA}" type="presParOf" srcId="{23482B17-6EBB-7F48-8D4C-55FD5CF4324F}" destId="{E8D00150-C908-8145-96CB-D111B027EC7B}" srcOrd="0" destOrd="0" presId="urn:microsoft.com/office/officeart/2005/8/layout/StepDownProcess"/>
    <dgm:cxn modelId="{3D288A72-06C9-F545-91CE-47F317DDDE99}" type="presParOf" srcId="{23482B17-6EBB-7F48-8D4C-55FD5CF4324F}" destId="{0DC157DF-0379-DA40-894D-CAC2093513C7}" srcOrd="1" destOrd="0" presId="urn:microsoft.com/office/officeart/2005/8/layout/StepDownProcess"/>
    <dgm:cxn modelId="{1B5040A6-AD13-144A-9245-8E4DB992E939}" type="presParOf" srcId="{23482B17-6EBB-7F48-8D4C-55FD5CF4324F}" destId="{72015D5E-3BE3-0449-A933-8EA091F56D0B}" srcOrd="2" destOrd="0" presId="urn:microsoft.com/office/officeart/2005/8/layout/StepDownProcess"/>
    <dgm:cxn modelId="{E1F3D9A7-7722-5545-90B5-56DBAB3542B9}" type="presParOf" srcId="{8EE93D4D-C905-3846-B179-38C8B5A701C9}" destId="{EB31F4FD-2C38-E442-A1EF-4BD11D7FBE58}" srcOrd="3" destOrd="0" presId="urn:microsoft.com/office/officeart/2005/8/layout/StepDownProcess"/>
    <dgm:cxn modelId="{03C2FC3B-3D18-0E46-AC49-4DBDB5E80DE2}" type="presParOf" srcId="{8EE93D4D-C905-3846-B179-38C8B5A701C9}" destId="{4FDE5035-027C-A447-A8CF-6880227744DB}" srcOrd="4" destOrd="0" presId="urn:microsoft.com/office/officeart/2005/8/layout/StepDownProcess"/>
    <dgm:cxn modelId="{8C56809B-D52E-3D40-A8BB-FC71E9B7777E}" type="presParOf" srcId="{4FDE5035-027C-A447-A8CF-6880227744DB}" destId="{34B29301-516A-F04E-9341-4FB6742207FE}" srcOrd="0" destOrd="0" presId="urn:microsoft.com/office/officeart/2005/8/layout/StepDownProcess"/>
    <dgm:cxn modelId="{00E752C3-D69D-3C4F-BD7A-271884626AB0}" type="presParOf" srcId="{4FDE5035-027C-A447-A8CF-6880227744DB}" destId="{46802725-6B79-A248-B0C0-AE32D91D6187}" srcOrd="1" destOrd="0" presId="urn:microsoft.com/office/officeart/2005/8/layout/StepDown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0BFCBDA9-D21E-F14D-B170-6B06A3D725DE}" type="doc">
      <dgm:prSet loTypeId="urn:microsoft.com/office/officeart/2009/3/layout/PlusandMinus" loCatId="" qsTypeId="urn:microsoft.com/office/officeart/2005/8/quickstyle/simple1" qsCatId="simple" csTypeId="urn:microsoft.com/office/officeart/2005/8/colors/accent2_3" csCatId="accent2" phldr="1"/>
      <dgm:spPr/>
      <dgm:t>
        <a:bodyPr/>
        <a:lstStyle/>
        <a:p>
          <a:endParaRPr lang="pt-BR"/>
        </a:p>
      </dgm:t>
    </dgm:pt>
    <dgm:pt modelId="{EC78FC20-6F59-7740-96CE-C5CE67BA36BF}">
      <dgm:prSet phldrT="[Texto]"/>
      <dgm:spPr/>
      <dgm:t>
        <a:bodyPr/>
        <a:lstStyle/>
        <a:p>
          <a:r>
            <a:rPr lang="pt-BR" b="1" dirty="0"/>
            <a:t>Ajuda</a:t>
          </a:r>
        </a:p>
      </dgm:t>
    </dgm:pt>
    <dgm:pt modelId="{C2584C45-7053-2942-B054-ECDCD3036511}" type="parTrans" cxnId="{640BE1D7-72C6-5B4A-AC03-8CA0DE1DA860}">
      <dgm:prSet/>
      <dgm:spPr/>
      <dgm:t>
        <a:bodyPr/>
        <a:lstStyle/>
        <a:p>
          <a:endParaRPr lang="pt-BR"/>
        </a:p>
      </dgm:t>
    </dgm:pt>
    <dgm:pt modelId="{4EEB443B-E625-A849-925E-83D8CFF3B2F1}" type="sibTrans" cxnId="{640BE1D7-72C6-5B4A-AC03-8CA0DE1DA860}">
      <dgm:prSet/>
      <dgm:spPr/>
      <dgm:t>
        <a:bodyPr/>
        <a:lstStyle/>
        <a:p>
          <a:endParaRPr lang="pt-BR"/>
        </a:p>
      </dgm:t>
    </dgm:pt>
    <dgm:pt modelId="{10E32DDE-4E08-954A-BF6C-2778065AC803}">
      <dgm:prSet phldrT="[Texto]"/>
      <dgm:spPr/>
      <dgm:t>
        <a:bodyPr/>
        <a:lstStyle/>
        <a:p>
          <a:r>
            <a:rPr lang="pt-BR" b="1" dirty="0"/>
            <a:t>Atrapalha</a:t>
          </a:r>
        </a:p>
      </dgm:t>
    </dgm:pt>
    <dgm:pt modelId="{C0CD6D75-0BF7-634D-A48C-860C1C184A63}" type="parTrans" cxnId="{A401E5D6-148B-2B4F-B509-4A3A769A4F96}">
      <dgm:prSet/>
      <dgm:spPr/>
      <dgm:t>
        <a:bodyPr/>
        <a:lstStyle/>
        <a:p>
          <a:endParaRPr lang="pt-BR"/>
        </a:p>
      </dgm:t>
    </dgm:pt>
    <dgm:pt modelId="{E90BC022-50E3-7047-BE1D-968903903320}" type="sibTrans" cxnId="{A401E5D6-148B-2B4F-B509-4A3A769A4F96}">
      <dgm:prSet/>
      <dgm:spPr/>
      <dgm:t>
        <a:bodyPr/>
        <a:lstStyle/>
        <a:p>
          <a:endParaRPr lang="pt-BR"/>
        </a:p>
      </dgm:t>
    </dgm:pt>
    <dgm:pt modelId="{E7D0C5F2-5A22-C54E-B948-FE2CAE5D8E4B}">
      <dgm:prSet phldrT="[Texto]"/>
      <dgm:spPr/>
      <dgm:t>
        <a:bodyPr/>
        <a:lstStyle/>
        <a:p>
          <a:r>
            <a:rPr lang="pt-BR" dirty="0"/>
            <a:t>Confiança do cliente</a:t>
          </a:r>
        </a:p>
      </dgm:t>
    </dgm:pt>
    <dgm:pt modelId="{7D30C5FB-82F4-0844-96E9-D8BC2398535D}" type="parTrans" cxnId="{18970C6E-FDDA-B841-BE79-3DB502198145}">
      <dgm:prSet/>
      <dgm:spPr/>
      <dgm:t>
        <a:bodyPr/>
        <a:lstStyle/>
        <a:p>
          <a:endParaRPr lang="pt-BR"/>
        </a:p>
      </dgm:t>
    </dgm:pt>
    <dgm:pt modelId="{3CBE1161-DC39-9B4D-9E81-527C152DD78B}" type="sibTrans" cxnId="{18970C6E-FDDA-B841-BE79-3DB502198145}">
      <dgm:prSet/>
      <dgm:spPr/>
      <dgm:t>
        <a:bodyPr/>
        <a:lstStyle/>
        <a:p>
          <a:endParaRPr lang="pt-BR"/>
        </a:p>
      </dgm:t>
    </dgm:pt>
    <dgm:pt modelId="{514DE1B9-4D16-BF4E-8171-CAC5DBECBECB}">
      <dgm:prSet phldrT="[Texto]"/>
      <dgm:spPr/>
      <dgm:t>
        <a:bodyPr/>
        <a:lstStyle/>
        <a:p>
          <a:r>
            <a:rPr lang="pt-BR" dirty="0"/>
            <a:t>Preocupação com os honorários</a:t>
          </a:r>
        </a:p>
      </dgm:t>
    </dgm:pt>
    <dgm:pt modelId="{499CAF1B-E601-E241-AC1D-6D6E6FD20FB1}" type="parTrans" cxnId="{B6E39881-C9DC-1A40-A21C-AE1A36D3045B}">
      <dgm:prSet/>
      <dgm:spPr/>
      <dgm:t>
        <a:bodyPr/>
        <a:lstStyle/>
        <a:p>
          <a:endParaRPr lang="pt-BR"/>
        </a:p>
      </dgm:t>
    </dgm:pt>
    <dgm:pt modelId="{22114314-E6CA-574D-8139-B281AF749E8A}" type="sibTrans" cxnId="{B6E39881-C9DC-1A40-A21C-AE1A36D3045B}">
      <dgm:prSet/>
      <dgm:spPr/>
      <dgm:t>
        <a:bodyPr/>
        <a:lstStyle/>
        <a:p>
          <a:endParaRPr lang="pt-BR"/>
        </a:p>
      </dgm:t>
    </dgm:pt>
    <dgm:pt modelId="{B00FE307-2618-8045-8749-1A979FD3766A}">
      <dgm:prSet phldrT="[Texto]"/>
      <dgm:spPr/>
      <dgm:t>
        <a:bodyPr/>
        <a:lstStyle/>
        <a:p>
          <a:r>
            <a:rPr lang="pt-BR" dirty="0"/>
            <a:t>Entende a conciliação como meio de produção de prova</a:t>
          </a:r>
        </a:p>
      </dgm:t>
    </dgm:pt>
    <dgm:pt modelId="{65792563-489D-6C4C-A4A9-D4379EA19213}" type="parTrans" cxnId="{0DBDCEAD-9205-4E41-A7E7-C2BF18783238}">
      <dgm:prSet/>
      <dgm:spPr/>
      <dgm:t>
        <a:bodyPr/>
        <a:lstStyle/>
        <a:p>
          <a:endParaRPr lang="pt-BR"/>
        </a:p>
      </dgm:t>
    </dgm:pt>
    <dgm:pt modelId="{82935E02-AFDA-A240-9053-09585A7FCAFB}" type="sibTrans" cxnId="{0DBDCEAD-9205-4E41-A7E7-C2BF18783238}">
      <dgm:prSet/>
      <dgm:spPr/>
      <dgm:t>
        <a:bodyPr/>
        <a:lstStyle/>
        <a:p>
          <a:endParaRPr lang="pt-BR"/>
        </a:p>
      </dgm:t>
    </dgm:pt>
    <dgm:pt modelId="{D64F1346-3757-1347-8E82-A2441D14AD8C}">
      <dgm:prSet phldrT="[Texto]"/>
      <dgm:spPr/>
      <dgm:t>
        <a:bodyPr/>
        <a:lstStyle/>
        <a:p>
          <a:r>
            <a:rPr lang="pt-BR" dirty="0"/>
            <a:t>Entende a conciliação como forma de solucionar o conflito das partes</a:t>
          </a:r>
        </a:p>
      </dgm:t>
    </dgm:pt>
    <dgm:pt modelId="{D4EFF79B-345D-1048-A414-8B16C552C8AD}" type="parTrans" cxnId="{1BDB2700-3E61-7941-A523-00EBD2F347D3}">
      <dgm:prSet/>
      <dgm:spPr/>
      <dgm:t>
        <a:bodyPr/>
        <a:lstStyle/>
        <a:p>
          <a:endParaRPr lang="pt-BR"/>
        </a:p>
      </dgm:t>
    </dgm:pt>
    <dgm:pt modelId="{10DEFC87-513D-2F4F-B232-9E144E135A0D}" type="sibTrans" cxnId="{1BDB2700-3E61-7941-A523-00EBD2F347D3}">
      <dgm:prSet/>
      <dgm:spPr/>
      <dgm:t>
        <a:bodyPr/>
        <a:lstStyle/>
        <a:p>
          <a:endParaRPr lang="pt-BR"/>
        </a:p>
      </dgm:t>
    </dgm:pt>
    <dgm:pt modelId="{502C8A14-E715-084D-9006-2B110F99F9F5}" type="pres">
      <dgm:prSet presAssocID="{0BFCBDA9-D21E-F14D-B170-6B06A3D725DE}" presName="Name0" presStyleCnt="0">
        <dgm:presLayoutVars>
          <dgm:chMax val="2"/>
          <dgm:chPref val="2"/>
          <dgm:dir/>
          <dgm:animOne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7859EF89-47CF-E343-BAD3-859C212A73C2}" type="pres">
      <dgm:prSet presAssocID="{0BFCBDA9-D21E-F14D-B170-6B06A3D725DE}" presName="Background" presStyleLbl="bgImgPlace1" presStyleIdx="0" presStyleCnt="1"/>
      <dgm:spPr>
        <a:solidFill>
          <a:srgbClr val="F3E5CE"/>
        </a:solidFill>
      </dgm:spPr>
    </dgm:pt>
    <dgm:pt modelId="{C5587C06-E0D5-EA42-A416-DC3E44855BA0}" type="pres">
      <dgm:prSet presAssocID="{0BFCBDA9-D21E-F14D-B170-6B06A3D725DE}" presName="ParentText1" presStyleLbl="revTx" presStyleIdx="0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C99485B-1CEA-5745-B80B-C8F3D86FEAA5}" type="pres">
      <dgm:prSet presAssocID="{0BFCBDA9-D21E-F14D-B170-6B06A3D725DE}" presName="ParentText2" presStyleLbl="revTx" presStyleIdx="1" presStyleCnt="2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40A3605-9CD5-9448-9CDF-A449783E059B}" type="pres">
      <dgm:prSet presAssocID="{0BFCBDA9-D21E-F14D-B170-6B06A3D725DE}" presName="Plus" presStyleLbl="alignNode1" presStyleIdx="0" presStyleCnt="2"/>
      <dgm:spPr>
        <a:solidFill>
          <a:srgbClr val="6E2530"/>
        </a:solidFill>
        <a:ln>
          <a:solidFill>
            <a:schemeClr val="accent2">
              <a:lumMod val="20000"/>
              <a:lumOff val="80000"/>
            </a:schemeClr>
          </a:solidFill>
        </a:ln>
      </dgm:spPr>
    </dgm:pt>
    <dgm:pt modelId="{51F2F17C-9002-204D-9E9D-D48DA2E05B7B}" type="pres">
      <dgm:prSet presAssocID="{0BFCBDA9-D21E-F14D-B170-6B06A3D725DE}" presName="Minus" presStyleLbl="alignNode1" presStyleIdx="1" presStyleCnt="2"/>
      <dgm:spPr>
        <a:solidFill>
          <a:srgbClr val="84303D"/>
        </a:solidFill>
        <a:ln>
          <a:solidFill>
            <a:schemeClr val="accent2">
              <a:lumMod val="50000"/>
            </a:schemeClr>
          </a:solidFill>
        </a:ln>
      </dgm:spPr>
    </dgm:pt>
    <dgm:pt modelId="{BFFF99C8-4A1B-1F41-91D3-9D83A1CE0980}" type="pres">
      <dgm:prSet presAssocID="{0BFCBDA9-D21E-F14D-B170-6B06A3D725DE}" presName="Divider" presStyleLbl="parChTrans1D1" presStyleIdx="0" presStyleCnt="1"/>
      <dgm:spPr>
        <a:ln w="28575">
          <a:solidFill>
            <a:srgbClr val="6E2530"/>
          </a:solidFill>
        </a:ln>
      </dgm:spPr>
    </dgm:pt>
  </dgm:ptLst>
  <dgm:cxnLst>
    <dgm:cxn modelId="{640BE1D7-72C6-5B4A-AC03-8CA0DE1DA860}" srcId="{0BFCBDA9-D21E-F14D-B170-6B06A3D725DE}" destId="{EC78FC20-6F59-7740-96CE-C5CE67BA36BF}" srcOrd="0" destOrd="0" parTransId="{C2584C45-7053-2942-B054-ECDCD3036511}" sibTransId="{4EEB443B-E625-A849-925E-83D8CFF3B2F1}"/>
    <dgm:cxn modelId="{360BD1F5-7A6C-E64E-83CE-1711311CFB89}" type="presOf" srcId="{D64F1346-3757-1347-8E82-A2441D14AD8C}" destId="{C5587C06-E0D5-EA42-A416-DC3E44855BA0}" srcOrd="0" destOrd="2" presId="urn:microsoft.com/office/officeart/2009/3/layout/PlusandMinus"/>
    <dgm:cxn modelId="{36935105-675A-FA46-A0CB-C67260E94E26}" type="presOf" srcId="{E7D0C5F2-5A22-C54E-B948-FE2CAE5D8E4B}" destId="{C5587C06-E0D5-EA42-A416-DC3E44855BA0}" srcOrd="0" destOrd="1" presId="urn:microsoft.com/office/officeart/2009/3/layout/PlusandMinus"/>
    <dgm:cxn modelId="{0DBDCEAD-9205-4E41-A7E7-C2BF18783238}" srcId="{10E32DDE-4E08-954A-BF6C-2778065AC803}" destId="{B00FE307-2618-8045-8749-1A979FD3766A}" srcOrd="1" destOrd="0" parTransId="{65792563-489D-6C4C-A4A9-D4379EA19213}" sibTransId="{82935E02-AFDA-A240-9053-09585A7FCAFB}"/>
    <dgm:cxn modelId="{B6E39881-C9DC-1A40-A21C-AE1A36D3045B}" srcId="{10E32DDE-4E08-954A-BF6C-2778065AC803}" destId="{514DE1B9-4D16-BF4E-8171-CAC5DBECBECB}" srcOrd="0" destOrd="0" parTransId="{499CAF1B-E601-E241-AC1D-6D6E6FD20FB1}" sibTransId="{22114314-E6CA-574D-8139-B281AF749E8A}"/>
    <dgm:cxn modelId="{18970C6E-FDDA-B841-BE79-3DB502198145}" srcId="{EC78FC20-6F59-7740-96CE-C5CE67BA36BF}" destId="{E7D0C5F2-5A22-C54E-B948-FE2CAE5D8E4B}" srcOrd="0" destOrd="0" parTransId="{7D30C5FB-82F4-0844-96E9-D8BC2398535D}" sibTransId="{3CBE1161-DC39-9B4D-9E81-527C152DD78B}"/>
    <dgm:cxn modelId="{51DCA858-46EF-F948-B0F1-007D85C2A63A}" type="presOf" srcId="{514DE1B9-4D16-BF4E-8171-CAC5DBECBECB}" destId="{2C99485B-1CEA-5745-B80B-C8F3D86FEAA5}" srcOrd="0" destOrd="1" presId="urn:microsoft.com/office/officeart/2009/3/layout/PlusandMinus"/>
    <dgm:cxn modelId="{1C318DF2-C15A-A344-B21C-ED77B2B1B8C1}" type="presOf" srcId="{B00FE307-2618-8045-8749-1A979FD3766A}" destId="{2C99485B-1CEA-5745-B80B-C8F3D86FEAA5}" srcOrd="0" destOrd="2" presId="urn:microsoft.com/office/officeart/2009/3/layout/PlusandMinus"/>
    <dgm:cxn modelId="{D1308EF9-82F3-5D49-9E2E-45D174784C04}" type="presOf" srcId="{10E32DDE-4E08-954A-BF6C-2778065AC803}" destId="{2C99485B-1CEA-5745-B80B-C8F3D86FEAA5}" srcOrd="0" destOrd="0" presId="urn:microsoft.com/office/officeart/2009/3/layout/PlusandMinus"/>
    <dgm:cxn modelId="{1BDB2700-3E61-7941-A523-00EBD2F347D3}" srcId="{EC78FC20-6F59-7740-96CE-C5CE67BA36BF}" destId="{D64F1346-3757-1347-8E82-A2441D14AD8C}" srcOrd="1" destOrd="0" parTransId="{D4EFF79B-345D-1048-A414-8B16C552C8AD}" sibTransId="{10DEFC87-513D-2F4F-B232-9E144E135A0D}"/>
    <dgm:cxn modelId="{C8545419-94B5-314B-A57C-735E15236FEF}" type="presOf" srcId="{EC78FC20-6F59-7740-96CE-C5CE67BA36BF}" destId="{C5587C06-E0D5-EA42-A416-DC3E44855BA0}" srcOrd="0" destOrd="0" presId="urn:microsoft.com/office/officeart/2009/3/layout/PlusandMinus"/>
    <dgm:cxn modelId="{424787F3-0B54-4840-A84C-FD7C0469E2C0}" type="presOf" srcId="{0BFCBDA9-D21E-F14D-B170-6B06A3D725DE}" destId="{502C8A14-E715-084D-9006-2B110F99F9F5}" srcOrd="0" destOrd="0" presId="urn:microsoft.com/office/officeart/2009/3/layout/PlusandMinus"/>
    <dgm:cxn modelId="{A401E5D6-148B-2B4F-B509-4A3A769A4F96}" srcId="{0BFCBDA9-D21E-F14D-B170-6B06A3D725DE}" destId="{10E32DDE-4E08-954A-BF6C-2778065AC803}" srcOrd="1" destOrd="0" parTransId="{C0CD6D75-0BF7-634D-A48C-860C1C184A63}" sibTransId="{E90BC022-50E3-7047-BE1D-968903903320}"/>
    <dgm:cxn modelId="{67CCEB0B-E033-874D-98E5-C3AFF809FB5C}" type="presParOf" srcId="{502C8A14-E715-084D-9006-2B110F99F9F5}" destId="{7859EF89-47CF-E343-BAD3-859C212A73C2}" srcOrd="0" destOrd="0" presId="urn:microsoft.com/office/officeart/2009/3/layout/PlusandMinus"/>
    <dgm:cxn modelId="{BEE1CD89-303F-4741-97E8-02F90173A4E5}" type="presParOf" srcId="{502C8A14-E715-084D-9006-2B110F99F9F5}" destId="{C5587C06-E0D5-EA42-A416-DC3E44855BA0}" srcOrd="1" destOrd="0" presId="urn:microsoft.com/office/officeart/2009/3/layout/PlusandMinus"/>
    <dgm:cxn modelId="{080C97E2-47B9-D045-90F9-0C6CA63133FA}" type="presParOf" srcId="{502C8A14-E715-084D-9006-2B110F99F9F5}" destId="{2C99485B-1CEA-5745-B80B-C8F3D86FEAA5}" srcOrd="2" destOrd="0" presId="urn:microsoft.com/office/officeart/2009/3/layout/PlusandMinus"/>
    <dgm:cxn modelId="{D2CA40B9-0163-F54B-8BD5-0B3C7984CB04}" type="presParOf" srcId="{502C8A14-E715-084D-9006-2B110F99F9F5}" destId="{940A3605-9CD5-9448-9CDF-A449783E059B}" srcOrd="3" destOrd="0" presId="urn:microsoft.com/office/officeart/2009/3/layout/PlusandMinus"/>
    <dgm:cxn modelId="{921A8FDE-E9AA-4D4B-BC88-E2F9954DF569}" type="presParOf" srcId="{502C8A14-E715-084D-9006-2B110F99F9F5}" destId="{51F2F17C-9002-204D-9E9D-D48DA2E05B7B}" srcOrd="4" destOrd="0" presId="urn:microsoft.com/office/officeart/2009/3/layout/PlusandMinus"/>
    <dgm:cxn modelId="{78B6A6B5-653F-9141-AB1A-F44DC9C039AD}" type="presParOf" srcId="{502C8A14-E715-084D-9006-2B110F99F9F5}" destId="{BFFF99C8-4A1B-1F41-91D3-9D83A1CE0980}" srcOrd="5" destOrd="0" presId="urn:microsoft.com/office/officeart/2009/3/layout/PlusandMinu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A42544B5-26E7-F74B-9F12-647AFD5881BD}" type="doc">
      <dgm:prSet loTypeId="urn:microsoft.com/office/officeart/2005/8/layout/balance1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6C22F61-57E5-774D-B213-FC6394337E87}">
      <dgm:prSet phldrT="[Texto]" custT="1"/>
      <dgm:spPr>
        <a:solidFill>
          <a:srgbClr val="6E2530">
            <a:alpha val="90000"/>
          </a:srgbClr>
        </a:solidFill>
      </dgm:spPr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Consequências</a:t>
          </a:r>
          <a:endParaRPr lang="pt-BR" sz="2000" b="1" dirty="0">
            <a:solidFill>
              <a:schemeClr val="bg1"/>
            </a:solidFill>
          </a:endParaRPr>
        </a:p>
      </dgm:t>
    </dgm:pt>
    <dgm:pt modelId="{7DBCAEA8-C4B4-484D-AECD-69BD6A3E695E}" type="parTrans" cxnId="{58C8B9DA-4AB7-C444-A78E-B00D40229327}">
      <dgm:prSet/>
      <dgm:spPr/>
      <dgm:t>
        <a:bodyPr/>
        <a:lstStyle/>
        <a:p>
          <a:endParaRPr lang="pt-BR"/>
        </a:p>
      </dgm:t>
    </dgm:pt>
    <dgm:pt modelId="{356D4C41-2EBC-0946-BBF4-68D43B340A13}" type="sibTrans" cxnId="{58C8B9DA-4AB7-C444-A78E-B00D40229327}">
      <dgm:prSet/>
      <dgm:spPr/>
      <dgm:t>
        <a:bodyPr/>
        <a:lstStyle/>
        <a:p>
          <a:endParaRPr lang="pt-BR"/>
        </a:p>
      </dgm:t>
    </dgm:pt>
    <dgm:pt modelId="{2148D265-2A03-8841-BF70-807B4F25274F}">
      <dgm:prSet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Etapa primária de análise de dados</a:t>
          </a:r>
        </a:p>
      </dgm:t>
    </dgm:pt>
    <dgm:pt modelId="{0933BBB3-9018-DF42-8462-5EF81F6B5A91}" type="parTrans" cxnId="{68FBCFF1-6C68-A042-9980-C4FF1A00F594}">
      <dgm:prSet/>
      <dgm:spPr/>
      <dgm:t>
        <a:bodyPr/>
        <a:lstStyle/>
        <a:p>
          <a:endParaRPr lang="pt-BR"/>
        </a:p>
      </dgm:t>
    </dgm:pt>
    <dgm:pt modelId="{CFE48B03-5FE8-174E-9C34-CE6785A54B95}" type="sibTrans" cxnId="{68FBCFF1-6C68-A042-9980-C4FF1A00F594}">
      <dgm:prSet/>
      <dgm:spPr/>
      <dgm:t>
        <a:bodyPr/>
        <a:lstStyle/>
        <a:p>
          <a:endParaRPr lang="pt-BR"/>
        </a:p>
      </dgm:t>
    </dgm:pt>
    <dgm:pt modelId="{AC05080D-1902-AD44-B648-1995E77830EF}">
      <dgm:prSet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Esforço grande para organizar informações</a:t>
          </a:r>
        </a:p>
      </dgm:t>
    </dgm:pt>
    <dgm:pt modelId="{4C5E6275-947C-3F40-8698-79D2DAD6B487}" type="parTrans" cxnId="{9059CCE0-5F30-3C44-B410-B7A1DA29303D}">
      <dgm:prSet/>
      <dgm:spPr/>
      <dgm:t>
        <a:bodyPr/>
        <a:lstStyle/>
        <a:p>
          <a:endParaRPr lang="pt-BR"/>
        </a:p>
      </dgm:t>
    </dgm:pt>
    <dgm:pt modelId="{FFFFC04F-9368-6F4A-85DC-FDDAF35DCEF4}" type="sibTrans" cxnId="{9059CCE0-5F30-3C44-B410-B7A1DA29303D}">
      <dgm:prSet/>
      <dgm:spPr/>
      <dgm:t>
        <a:bodyPr/>
        <a:lstStyle/>
        <a:p>
          <a:endParaRPr lang="pt-BR"/>
        </a:p>
      </dgm:t>
    </dgm:pt>
    <dgm:pt modelId="{61F0B42D-3E69-4346-9AC1-8E7162795607}">
      <dgm:prSet phldrT="[Texto]" custT="1"/>
      <dgm:spPr>
        <a:solidFill>
          <a:srgbClr val="84303D">
            <a:alpha val="90000"/>
          </a:srgbClr>
        </a:solidFill>
      </dgm:spPr>
      <dgm:t>
        <a:bodyPr/>
        <a:lstStyle/>
        <a:p>
          <a:r>
            <a:rPr lang="pt-BR" sz="2400" b="1" dirty="0">
              <a:solidFill>
                <a:schemeClr val="bg1"/>
              </a:solidFill>
            </a:rPr>
            <a:t>Dados não padronizados</a:t>
          </a:r>
        </a:p>
      </dgm:t>
    </dgm:pt>
    <dgm:pt modelId="{E1572C4A-C884-DE49-9C08-8CD94ADE4A62}" type="sibTrans" cxnId="{042455EA-A925-B147-A65D-758E6C4F6F59}">
      <dgm:prSet/>
      <dgm:spPr/>
      <dgm:t>
        <a:bodyPr/>
        <a:lstStyle/>
        <a:p>
          <a:endParaRPr lang="pt-BR"/>
        </a:p>
      </dgm:t>
    </dgm:pt>
    <dgm:pt modelId="{80AB37A2-1AE1-2146-BEEE-782F80A1B491}" type="parTrans" cxnId="{042455EA-A925-B147-A65D-758E6C4F6F59}">
      <dgm:prSet/>
      <dgm:spPr/>
      <dgm:t>
        <a:bodyPr/>
        <a:lstStyle/>
        <a:p>
          <a:endParaRPr lang="pt-BR"/>
        </a:p>
      </dgm:t>
    </dgm:pt>
    <dgm:pt modelId="{4FA4908C-329C-F949-AC3B-ED01F5344AA0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1800" b="1" dirty="0">
              <a:solidFill>
                <a:schemeClr val="bg1"/>
              </a:solidFill>
            </a:rPr>
            <a:t>Registros com diferentes padrões entre estados</a:t>
          </a:r>
        </a:p>
      </dgm:t>
    </dgm:pt>
    <dgm:pt modelId="{C3591192-7F7E-5C40-A750-8C365C8FA25A}" type="parTrans" cxnId="{584B0826-BCB8-CB40-AC9C-8F42D66EAB50}">
      <dgm:prSet/>
      <dgm:spPr/>
      <dgm:t>
        <a:bodyPr/>
        <a:lstStyle/>
        <a:p>
          <a:endParaRPr lang="pt-BR"/>
        </a:p>
      </dgm:t>
    </dgm:pt>
    <dgm:pt modelId="{7D546C10-7996-734A-AD31-A85908DB3482}" type="sibTrans" cxnId="{584B0826-BCB8-CB40-AC9C-8F42D66EAB50}">
      <dgm:prSet/>
      <dgm:spPr/>
      <dgm:t>
        <a:bodyPr/>
        <a:lstStyle/>
        <a:p>
          <a:endParaRPr lang="pt-BR"/>
        </a:p>
      </dgm:t>
    </dgm:pt>
    <dgm:pt modelId="{C0B2A875-20BF-2B42-8215-C3F1DD2CD4C4}">
      <dgm:prSet phldrT="[Texto]" custT="1"/>
      <dgm:spPr>
        <a:solidFill>
          <a:srgbClr val="6E2530"/>
        </a:solidFill>
      </dgm:spPr>
      <dgm:t>
        <a:bodyPr/>
        <a:lstStyle/>
        <a:p>
          <a:pPr>
            <a:buFont typeface="Arial" panose="020B0604020202020204" pitchFamily="34" charset="0"/>
            <a:buNone/>
          </a:pPr>
          <a:r>
            <a:rPr lang="pt-BR" sz="2000" dirty="0">
              <a:solidFill>
                <a:schemeClr val="bg1"/>
              </a:solidFill>
            </a:rPr>
            <a:t>Prejudica a transparência</a:t>
          </a:r>
        </a:p>
      </dgm:t>
    </dgm:pt>
    <dgm:pt modelId="{5ED3AE6F-AB82-1249-A764-4009B93FE944}" type="parTrans" cxnId="{4ACEB4B7-BB89-484D-990C-2D11B1D08AB6}">
      <dgm:prSet/>
      <dgm:spPr/>
      <dgm:t>
        <a:bodyPr/>
        <a:lstStyle/>
        <a:p>
          <a:endParaRPr lang="pt-BR"/>
        </a:p>
      </dgm:t>
    </dgm:pt>
    <dgm:pt modelId="{0838EC75-FF0F-DE40-86BF-9CB8F035AF55}" type="sibTrans" cxnId="{4ACEB4B7-BB89-484D-990C-2D11B1D08AB6}">
      <dgm:prSet/>
      <dgm:spPr/>
      <dgm:t>
        <a:bodyPr/>
        <a:lstStyle/>
        <a:p>
          <a:endParaRPr lang="pt-BR"/>
        </a:p>
      </dgm:t>
    </dgm:pt>
    <dgm:pt modelId="{0A4D27AE-E276-ED44-AAAB-B9CAA59B27B8}">
      <dgm:prSet custT="1"/>
      <dgm:spPr>
        <a:solidFill>
          <a:srgbClr val="AA845F"/>
        </a:solidFill>
      </dgm:spPr>
      <dgm:t>
        <a:bodyPr/>
        <a:lstStyle/>
        <a:p>
          <a:r>
            <a:rPr lang="pt-BR" sz="2000" dirty="0"/>
            <a:t>Dificuldade para ciência aberta</a:t>
          </a:r>
        </a:p>
      </dgm:t>
    </dgm:pt>
    <dgm:pt modelId="{BB41C8E4-E63C-9E47-A97C-034D55006AB0}" type="parTrans" cxnId="{09CC3B31-1BFE-3245-B63C-A75243F81BC9}">
      <dgm:prSet/>
      <dgm:spPr/>
      <dgm:t>
        <a:bodyPr/>
        <a:lstStyle/>
        <a:p>
          <a:endParaRPr lang="pt-BR"/>
        </a:p>
      </dgm:t>
    </dgm:pt>
    <dgm:pt modelId="{052A220B-6998-6340-8FEE-6F3AA0D3FE67}" type="sibTrans" cxnId="{09CC3B31-1BFE-3245-B63C-A75243F81BC9}">
      <dgm:prSet/>
      <dgm:spPr/>
      <dgm:t>
        <a:bodyPr/>
        <a:lstStyle/>
        <a:p>
          <a:endParaRPr lang="pt-BR"/>
        </a:p>
      </dgm:t>
    </dgm:pt>
    <dgm:pt modelId="{68BF8AA5-ED3B-C84A-9E42-8F9A30813856}">
      <dgm:prSet custT="1"/>
      <dgm:spPr>
        <a:solidFill>
          <a:srgbClr val="AA845F"/>
        </a:solidFill>
      </dgm:spPr>
      <dgm:t>
        <a:bodyPr/>
        <a:lstStyle/>
        <a:p>
          <a:r>
            <a:rPr lang="pt-BR" sz="2000" dirty="0"/>
            <a:t>Dificuldade de inovação aberta</a:t>
          </a:r>
        </a:p>
      </dgm:t>
    </dgm:pt>
    <dgm:pt modelId="{BD9BEA92-CD67-024B-BBE3-3CB067815F68}" type="parTrans" cxnId="{A671FF82-4A79-0641-A0EF-F7BC20CA01BF}">
      <dgm:prSet/>
      <dgm:spPr/>
      <dgm:t>
        <a:bodyPr/>
        <a:lstStyle/>
        <a:p>
          <a:endParaRPr lang="pt-BR"/>
        </a:p>
      </dgm:t>
    </dgm:pt>
    <dgm:pt modelId="{A67C954B-DBB9-3B46-89FD-6E8466039716}" type="sibTrans" cxnId="{A671FF82-4A79-0641-A0EF-F7BC20CA01BF}">
      <dgm:prSet/>
      <dgm:spPr/>
      <dgm:t>
        <a:bodyPr/>
        <a:lstStyle/>
        <a:p>
          <a:endParaRPr lang="pt-BR"/>
        </a:p>
      </dgm:t>
    </dgm:pt>
    <dgm:pt modelId="{F8114176-3FD8-274D-813A-BC2FFB71BC1D}">
      <dgm:prSet custT="1"/>
      <dgm:spPr>
        <a:solidFill>
          <a:srgbClr val="AA845F"/>
        </a:solidFill>
      </dgm:spPr>
      <dgm:t>
        <a:bodyPr/>
        <a:lstStyle/>
        <a:p>
          <a:r>
            <a:rPr lang="pt-BR" sz="2000" dirty="0"/>
            <a:t>Limitação para aplicação de inteligência artificial</a:t>
          </a:r>
        </a:p>
      </dgm:t>
    </dgm:pt>
    <dgm:pt modelId="{5799EC28-47A5-1B4B-9F32-6B9E1FF6C506}" type="parTrans" cxnId="{890EE638-81DB-F042-83DC-DE556F26AF02}">
      <dgm:prSet/>
      <dgm:spPr/>
      <dgm:t>
        <a:bodyPr/>
        <a:lstStyle/>
        <a:p>
          <a:endParaRPr lang="pt-BR"/>
        </a:p>
      </dgm:t>
    </dgm:pt>
    <dgm:pt modelId="{CAA4DC50-E8EE-624C-B1A0-BC40A7862CBB}" type="sibTrans" cxnId="{890EE638-81DB-F042-83DC-DE556F26AF02}">
      <dgm:prSet/>
      <dgm:spPr/>
      <dgm:t>
        <a:bodyPr/>
        <a:lstStyle/>
        <a:p>
          <a:endParaRPr lang="pt-BR"/>
        </a:p>
      </dgm:t>
    </dgm:pt>
    <dgm:pt modelId="{9B1D7673-1064-3E41-9D87-ACA4C217A96F}" type="pres">
      <dgm:prSet presAssocID="{A42544B5-26E7-F74B-9F12-647AFD5881B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5D7EBEA-A7FC-7C43-B771-30217451C6F4}" type="pres">
      <dgm:prSet presAssocID="{A42544B5-26E7-F74B-9F12-647AFD5881BD}" presName="dummyMaxCanvas" presStyleCnt="0"/>
      <dgm:spPr/>
    </dgm:pt>
    <dgm:pt modelId="{7820E22A-42FB-AE41-A75C-DD38B37FB2D8}" type="pres">
      <dgm:prSet presAssocID="{A42544B5-26E7-F74B-9F12-647AFD5881BD}" presName="parentComposite" presStyleCnt="0"/>
      <dgm:spPr/>
    </dgm:pt>
    <dgm:pt modelId="{F7275426-3122-2B41-A5D8-17F95B764FD4}" type="pres">
      <dgm:prSet presAssocID="{A42544B5-26E7-F74B-9F12-647AFD5881BD}" presName="parent1" presStyleLbl="alignAccFollowNode1" presStyleIdx="0" presStyleCnt="4" custScaleX="142031" custLinFactNeighborX="-28331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5CD9D908-8D70-CA4F-8D9B-062CA7D9CE23}" type="pres">
      <dgm:prSet presAssocID="{A42544B5-26E7-F74B-9F12-647AFD5881BD}" presName="parent2" presStyleLbl="alignAccFollowNode1" presStyleIdx="1" presStyleCnt="4" custScaleX="146785">
        <dgm:presLayoutVars>
          <dgm:chMax val="4"/>
        </dgm:presLayoutVars>
      </dgm:prSet>
      <dgm:spPr/>
      <dgm:t>
        <a:bodyPr/>
        <a:lstStyle/>
        <a:p>
          <a:endParaRPr lang="pt-BR"/>
        </a:p>
      </dgm:t>
    </dgm:pt>
    <dgm:pt modelId="{7C402CD5-F76C-734A-84A6-58523497AE62}" type="pres">
      <dgm:prSet presAssocID="{A42544B5-26E7-F74B-9F12-647AFD5881BD}" presName="childrenComposite" presStyleCnt="0"/>
      <dgm:spPr/>
    </dgm:pt>
    <dgm:pt modelId="{CB468820-1E29-9D4C-9994-D873B468B164}" type="pres">
      <dgm:prSet presAssocID="{A42544B5-26E7-F74B-9F12-647AFD5881BD}" presName="dummyMaxCanvas_ChildArea" presStyleCnt="0"/>
      <dgm:spPr/>
    </dgm:pt>
    <dgm:pt modelId="{E806CD0E-47DF-E242-8A09-851C243BDA74}" type="pres">
      <dgm:prSet presAssocID="{A42544B5-26E7-F74B-9F12-647AFD5881BD}" presName="fulcrum" presStyleLbl="alignAccFollowNode1" presStyleIdx="2" presStyleCnt="4"/>
      <dgm:spPr>
        <a:solidFill>
          <a:schemeClr val="bg1">
            <a:lumMod val="50000"/>
            <a:alpha val="90000"/>
          </a:schemeClr>
        </a:solidFill>
        <a:ln>
          <a:solidFill>
            <a:srgbClr val="6E2530">
              <a:alpha val="90000"/>
            </a:srgbClr>
          </a:solidFill>
        </a:ln>
      </dgm:spPr>
    </dgm:pt>
    <dgm:pt modelId="{B816FDAE-1EA9-E64B-B66F-A344F288BB47}" type="pres">
      <dgm:prSet presAssocID="{A42544B5-26E7-F74B-9F12-647AFD5881BD}" presName="balance_34" presStyleLbl="alignAccFollowNode1" presStyleIdx="3" presStyleCnt="4">
        <dgm:presLayoutVars>
          <dgm:bulletEnabled val="1"/>
        </dgm:presLayoutVars>
      </dgm:prSet>
      <dgm:spPr>
        <a:solidFill>
          <a:schemeClr val="bg1">
            <a:lumMod val="50000"/>
            <a:alpha val="90000"/>
          </a:schemeClr>
        </a:solidFill>
        <a:ln>
          <a:solidFill>
            <a:srgbClr val="6E2530">
              <a:alpha val="90000"/>
            </a:srgbClr>
          </a:solidFill>
        </a:ln>
      </dgm:spPr>
    </dgm:pt>
    <dgm:pt modelId="{07706DE7-A40A-5B42-AFE3-933A1620836A}" type="pres">
      <dgm:prSet presAssocID="{A42544B5-26E7-F74B-9F12-647AFD5881BD}" presName="right_34_1" presStyleLbl="node1" presStyleIdx="0" presStyleCnt="7" custScaleX="178368" custScaleY="115319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0931C59-2665-A84F-978A-6EB253EECCFD}" type="pres">
      <dgm:prSet presAssocID="{A42544B5-26E7-F74B-9F12-647AFD5881BD}" presName="right_34_2" presStyleLbl="node1" presStyleIdx="1" presStyleCnt="7" custScaleX="178368" custScaleY="12151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1774D0-E304-764C-8803-B546050D97FF}" type="pres">
      <dgm:prSet presAssocID="{A42544B5-26E7-F74B-9F12-647AFD5881BD}" presName="right_34_3" presStyleLbl="node1" presStyleIdx="2" presStyleCnt="7" custScaleX="178368" custScaleY="12054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5ABBB19-C56E-7649-BE90-075076AFEB5B}" type="pres">
      <dgm:prSet presAssocID="{A42544B5-26E7-F74B-9F12-647AFD5881BD}" presName="right_34_4" presStyleLbl="node1" presStyleIdx="3" presStyleCnt="7" custScaleX="178368" custScaleY="120730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D33103E-54FE-3D44-AF7B-DBC412C2F630}" type="pres">
      <dgm:prSet presAssocID="{A42544B5-26E7-F74B-9F12-647AFD5881BD}" presName="left_34_1" presStyleLbl="node1" presStyleIdx="4" presStyleCnt="7" custScaleX="142593" custScaleY="106211" custLinFactNeighborX="-27189" custLinFactNeighborY="-58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64BBD38-6BF4-7647-9094-81D1B0DD28AA}" type="pres">
      <dgm:prSet presAssocID="{A42544B5-26E7-F74B-9F12-647AFD5881BD}" presName="left_34_2" presStyleLbl="node1" presStyleIdx="5" presStyleCnt="7" custScaleX="142593" custScaleY="122402" custLinFactNeighborX="-27189" custLinFactNeighborY="-1016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7F219FAF-AEF0-6E47-B6D8-E384F9A4C59C}" type="pres">
      <dgm:prSet presAssocID="{A42544B5-26E7-F74B-9F12-647AFD5881BD}" presName="left_34_3" presStyleLbl="node1" presStyleIdx="6" presStyleCnt="7" custScaleX="142593" custScaleY="113966" custLinFactNeighborX="-27189" custLinFactNeighborY="-2032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042455EA-A925-B147-A65D-758E6C4F6F59}" srcId="{A42544B5-26E7-F74B-9F12-647AFD5881BD}" destId="{61F0B42D-3E69-4346-9AC1-8E7162795607}" srcOrd="0" destOrd="0" parTransId="{80AB37A2-1AE1-2146-BEEE-782F80A1B491}" sibTransId="{E1572C4A-C884-DE49-9C08-8CD94ADE4A62}"/>
    <dgm:cxn modelId="{584B0826-BCB8-CB40-AC9C-8F42D66EAB50}" srcId="{61F0B42D-3E69-4346-9AC1-8E7162795607}" destId="{4FA4908C-329C-F949-AC3B-ED01F5344AA0}" srcOrd="0" destOrd="0" parTransId="{C3591192-7F7E-5C40-A750-8C365C8FA25A}" sibTransId="{7D546C10-7996-734A-AD31-A85908DB3482}"/>
    <dgm:cxn modelId="{9059CCE0-5F30-3C44-B410-B7A1DA29303D}" srcId="{61F0B42D-3E69-4346-9AC1-8E7162795607}" destId="{AC05080D-1902-AD44-B648-1995E77830EF}" srcOrd="2" destOrd="0" parTransId="{4C5E6275-947C-3F40-8698-79D2DAD6B487}" sibTransId="{FFFFC04F-9368-6F4A-85DC-FDDAF35DCEF4}"/>
    <dgm:cxn modelId="{A7CDAAB4-7853-A140-BB89-B360DE9F0138}" type="presOf" srcId="{A6C22F61-57E5-774D-B213-FC6394337E87}" destId="{5CD9D908-8D70-CA4F-8D9B-062CA7D9CE23}" srcOrd="0" destOrd="0" presId="urn:microsoft.com/office/officeart/2005/8/layout/balance1"/>
    <dgm:cxn modelId="{4ACEB4B7-BB89-484D-990C-2D11B1D08AB6}" srcId="{A6C22F61-57E5-774D-B213-FC6394337E87}" destId="{C0B2A875-20BF-2B42-8215-C3F1DD2CD4C4}" srcOrd="0" destOrd="0" parTransId="{5ED3AE6F-AB82-1249-A764-4009B93FE944}" sibTransId="{0838EC75-FF0F-DE40-86BF-9CB8F035AF55}"/>
    <dgm:cxn modelId="{7544289B-C90D-7744-B689-4F411610837F}" type="presOf" srcId="{2148D265-2A03-8841-BF70-807B4F25274F}" destId="{D64BBD38-6BF4-7647-9094-81D1B0DD28AA}" srcOrd="0" destOrd="0" presId="urn:microsoft.com/office/officeart/2005/8/layout/balance1"/>
    <dgm:cxn modelId="{40FCCADE-4DCF-8146-B3BC-73B4A1948EDA}" type="presOf" srcId="{C0B2A875-20BF-2B42-8215-C3F1DD2CD4C4}" destId="{07706DE7-A40A-5B42-AFE3-933A1620836A}" srcOrd="0" destOrd="0" presId="urn:microsoft.com/office/officeart/2005/8/layout/balance1"/>
    <dgm:cxn modelId="{890EE638-81DB-F042-83DC-DE556F26AF02}" srcId="{A6C22F61-57E5-774D-B213-FC6394337E87}" destId="{F8114176-3FD8-274D-813A-BC2FFB71BC1D}" srcOrd="3" destOrd="0" parTransId="{5799EC28-47A5-1B4B-9F32-6B9E1FF6C506}" sibTransId="{CAA4DC50-E8EE-624C-B1A0-BC40A7862CBB}"/>
    <dgm:cxn modelId="{9032A12E-2783-EB45-B561-041587BA1007}" type="presOf" srcId="{0A4D27AE-E276-ED44-AAAB-B9CAA59B27B8}" destId="{80931C59-2665-A84F-978A-6EB253EECCFD}" srcOrd="0" destOrd="0" presId="urn:microsoft.com/office/officeart/2005/8/layout/balance1"/>
    <dgm:cxn modelId="{6418BC73-04A2-3249-84A2-6993CAC0ED06}" type="presOf" srcId="{4FA4908C-329C-F949-AC3B-ED01F5344AA0}" destId="{DD33103E-54FE-3D44-AF7B-DBC412C2F630}" srcOrd="0" destOrd="0" presId="urn:microsoft.com/office/officeart/2005/8/layout/balance1"/>
    <dgm:cxn modelId="{FC516A53-3098-D248-87D7-AC8664D435D8}" type="presOf" srcId="{61F0B42D-3E69-4346-9AC1-8E7162795607}" destId="{F7275426-3122-2B41-A5D8-17F95B764FD4}" srcOrd="0" destOrd="0" presId="urn:microsoft.com/office/officeart/2005/8/layout/balance1"/>
    <dgm:cxn modelId="{98872EC2-F2C9-FF40-86E7-DB5228BB4C0E}" type="presOf" srcId="{A42544B5-26E7-F74B-9F12-647AFD5881BD}" destId="{9B1D7673-1064-3E41-9D87-ACA4C217A96F}" srcOrd="0" destOrd="0" presId="urn:microsoft.com/office/officeart/2005/8/layout/balance1"/>
    <dgm:cxn modelId="{09CC3B31-1BFE-3245-B63C-A75243F81BC9}" srcId="{A6C22F61-57E5-774D-B213-FC6394337E87}" destId="{0A4D27AE-E276-ED44-AAAB-B9CAA59B27B8}" srcOrd="1" destOrd="0" parTransId="{BB41C8E4-E63C-9E47-A97C-034D55006AB0}" sibTransId="{052A220B-6998-6340-8FEE-6F3AA0D3FE67}"/>
    <dgm:cxn modelId="{58C8B9DA-4AB7-C444-A78E-B00D40229327}" srcId="{A42544B5-26E7-F74B-9F12-647AFD5881BD}" destId="{A6C22F61-57E5-774D-B213-FC6394337E87}" srcOrd="1" destOrd="0" parTransId="{7DBCAEA8-C4B4-484D-AECD-69BD6A3E695E}" sibTransId="{356D4C41-2EBC-0946-BBF4-68D43B340A13}"/>
    <dgm:cxn modelId="{AC026E1E-0CBA-8143-B287-209666D02933}" type="presOf" srcId="{68BF8AA5-ED3B-C84A-9E42-8F9A30813856}" destId="{831774D0-E304-764C-8803-B546050D97FF}" srcOrd="0" destOrd="0" presId="urn:microsoft.com/office/officeart/2005/8/layout/balance1"/>
    <dgm:cxn modelId="{A671FF82-4A79-0641-A0EF-F7BC20CA01BF}" srcId="{A6C22F61-57E5-774D-B213-FC6394337E87}" destId="{68BF8AA5-ED3B-C84A-9E42-8F9A30813856}" srcOrd="2" destOrd="0" parTransId="{BD9BEA92-CD67-024B-BBE3-3CB067815F68}" sibTransId="{A67C954B-DBB9-3B46-89FD-6E8466039716}"/>
    <dgm:cxn modelId="{ADF01954-15A7-A64C-BEFA-83F05E0D4B43}" type="presOf" srcId="{AC05080D-1902-AD44-B648-1995E77830EF}" destId="{7F219FAF-AEF0-6E47-B6D8-E384F9A4C59C}" srcOrd="0" destOrd="0" presId="urn:microsoft.com/office/officeart/2005/8/layout/balance1"/>
    <dgm:cxn modelId="{FDD9177E-1E8F-7041-A3E3-FE6427923519}" type="presOf" srcId="{F8114176-3FD8-274D-813A-BC2FFB71BC1D}" destId="{D5ABBB19-C56E-7649-BE90-075076AFEB5B}" srcOrd="0" destOrd="0" presId="urn:microsoft.com/office/officeart/2005/8/layout/balance1"/>
    <dgm:cxn modelId="{68FBCFF1-6C68-A042-9980-C4FF1A00F594}" srcId="{61F0B42D-3E69-4346-9AC1-8E7162795607}" destId="{2148D265-2A03-8841-BF70-807B4F25274F}" srcOrd="1" destOrd="0" parTransId="{0933BBB3-9018-DF42-8462-5EF81F6B5A91}" sibTransId="{CFE48B03-5FE8-174E-9C34-CE6785A54B95}"/>
    <dgm:cxn modelId="{15CF6D07-5280-2944-9796-903D2DBDB197}" type="presParOf" srcId="{9B1D7673-1064-3E41-9D87-ACA4C217A96F}" destId="{A5D7EBEA-A7FC-7C43-B771-30217451C6F4}" srcOrd="0" destOrd="0" presId="urn:microsoft.com/office/officeart/2005/8/layout/balance1"/>
    <dgm:cxn modelId="{6F881C08-797E-CD46-A3C2-AA26A63F2D98}" type="presParOf" srcId="{9B1D7673-1064-3E41-9D87-ACA4C217A96F}" destId="{7820E22A-42FB-AE41-A75C-DD38B37FB2D8}" srcOrd="1" destOrd="0" presId="urn:microsoft.com/office/officeart/2005/8/layout/balance1"/>
    <dgm:cxn modelId="{83094D7E-DEEA-3245-9423-1B5DC40CCC0F}" type="presParOf" srcId="{7820E22A-42FB-AE41-A75C-DD38B37FB2D8}" destId="{F7275426-3122-2B41-A5D8-17F95B764FD4}" srcOrd="0" destOrd="0" presId="urn:microsoft.com/office/officeart/2005/8/layout/balance1"/>
    <dgm:cxn modelId="{C845BCDF-72DF-454F-9CE5-FE5143E4E33A}" type="presParOf" srcId="{7820E22A-42FB-AE41-A75C-DD38B37FB2D8}" destId="{5CD9D908-8D70-CA4F-8D9B-062CA7D9CE23}" srcOrd="1" destOrd="0" presId="urn:microsoft.com/office/officeart/2005/8/layout/balance1"/>
    <dgm:cxn modelId="{E1BBA7C5-B271-8D41-8E35-10FC84BFF2AB}" type="presParOf" srcId="{9B1D7673-1064-3E41-9D87-ACA4C217A96F}" destId="{7C402CD5-F76C-734A-84A6-58523497AE62}" srcOrd="2" destOrd="0" presId="urn:microsoft.com/office/officeart/2005/8/layout/balance1"/>
    <dgm:cxn modelId="{84ADD5D9-F9BB-7242-950A-0E5F39CCB33B}" type="presParOf" srcId="{7C402CD5-F76C-734A-84A6-58523497AE62}" destId="{CB468820-1E29-9D4C-9994-D873B468B164}" srcOrd="0" destOrd="0" presId="urn:microsoft.com/office/officeart/2005/8/layout/balance1"/>
    <dgm:cxn modelId="{EF61802F-E240-1349-A863-01B0BA5CAD39}" type="presParOf" srcId="{7C402CD5-F76C-734A-84A6-58523497AE62}" destId="{E806CD0E-47DF-E242-8A09-851C243BDA74}" srcOrd="1" destOrd="0" presId="urn:microsoft.com/office/officeart/2005/8/layout/balance1"/>
    <dgm:cxn modelId="{74778F25-B59A-6B47-8FC4-39E742250C11}" type="presParOf" srcId="{7C402CD5-F76C-734A-84A6-58523497AE62}" destId="{B816FDAE-1EA9-E64B-B66F-A344F288BB47}" srcOrd="2" destOrd="0" presId="urn:microsoft.com/office/officeart/2005/8/layout/balance1"/>
    <dgm:cxn modelId="{D08C6337-BA4B-2D40-9B5E-3097E4DBE76F}" type="presParOf" srcId="{7C402CD5-F76C-734A-84A6-58523497AE62}" destId="{07706DE7-A40A-5B42-AFE3-933A1620836A}" srcOrd="3" destOrd="0" presId="urn:microsoft.com/office/officeart/2005/8/layout/balance1"/>
    <dgm:cxn modelId="{E8D5D3BD-97BE-F147-B5B0-161AAB83C7A2}" type="presParOf" srcId="{7C402CD5-F76C-734A-84A6-58523497AE62}" destId="{80931C59-2665-A84F-978A-6EB253EECCFD}" srcOrd="4" destOrd="0" presId="urn:microsoft.com/office/officeart/2005/8/layout/balance1"/>
    <dgm:cxn modelId="{82D7F24E-5D7B-0F40-A2EB-8C238ECCD6EF}" type="presParOf" srcId="{7C402CD5-F76C-734A-84A6-58523497AE62}" destId="{831774D0-E304-764C-8803-B546050D97FF}" srcOrd="5" destOrd="0" presId="urn:microsoft.com/office/officeart/2005/8/layout/balance1"/>
    <dgm:cxn modelId="{85168BB7-9B85-5A40-B3DB-4B7D168872FB}" type="presParOf" srcId="{7C402CD5-F76C-734A-84A6-58523497AE62}" destId="{D5ABBB19-C56E-7649-BE90-075076AFEB5B}" srcOrd="6" destOrd="0" presId="urn:microsoft.com/office/officeart/2005/8/layout/balance1"/>
    <dgm:cxn modelId="{247D57F5-FCC0-2748-9379-E7628DCD57E1}" type="presParOf" srcId="{7C402CD5-F76C-734A-84A6-58523497AE62}" destId="{DD33103E-54FE-3D44-AF7B-DBC412C2F630}" srcOrd="7" destOrd="0" presId="urn:microsoft.com/office/officeart/2005/8/layout/balance1"/>
    <dgm:cxn modelId="{8AE53AB0-552E-1A45-994B-C51488D0B26A}" type="presParOf" srcId="{7C402CD5-F76C-734A-84A6-58523497AE62}" destId="{D64BBD38-6BF4-7647-9094-81D1B0DD28AA}" srcOrd="8" destOrd="0" presId="urn:microsoft.com/office/officeart/2005/8/layout/balance1"/>
    <dgm:cxn modelId="{18CD1954-BBBF-4546-8ACC-48B4AE390506}" type="presParOf" srcId="{7C402CD5-F76C-734A-84A6-58523497AE62}" destId="{7F219FAF-AEF0-6E47-B6D8-E384F9A4C59C}" srcOrd="9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FFA775F6-E61F-BD4B-8F88-321702CC3038}" type="doc">
      <dgm:prSet loTypeId="urn:microsoft.com/office/officeart/2005/8/layout/cycle8" loCatId="" qsTypeId="urn:microsoft.com/office/officeart/2005/8/quickstyle/simple1" qsCatId="simple" csTypeId="urn:microsoft.com/office/officeart/2005/8/colors/colorful2" csCatId="colorful" phldr="1"/>
      <dgm:spPr/>
    </dgm:pt>
    <dgm:pt modelId="{0F0F5082-4C9D-C447-86C1-81B110F3ADAF}">
      <dgm:prSet phldrT="[Texto]" custT="1"/>
      <dgm:spPr/>
      <dgm:t>
        <a:bodyPr lIns="0" tIns="0" rIns="0" bIns="0"/>
        <a:lstStyle/>
        <a:p>
          <a:r>
            <a:rPr lang="pt-BR" sz="1500" dirty="0"/>
            <a:t>Características socioeconômicas</a:t>
          </a:r>
        </a:p>
      </dgm:t>
    </dgm:pt>
    <dgm:pt modelId="{1861DF5B-E693-D74F-8E50-A7D8E763EA7B}" type="parTrans" cxnId="{C930B95E-C802-634B-BD59-EFD8074408CC}">
      <dgm:prSet/>
      <dgm:spPr/>
      <dgm:t>
        <a:bodyPr/>
        <a:lstStyle/>
        <a:p>
          <a:endParaRPr lang="pt-BR"/>
        </a:p>
      </dgm:t>
    </dgm:pt>
    <dgm:pt modelId="{B7D36821-953F-F645-8474-2E6D177A6D32}" type="sibTrans" cxnId="{C930B95E-C802-634B-BD59-EFD8074408CC}">
      <dgm:prSet/>
      <dgm:spPr/>
      <dgm:t>
        <a:bodyPr/>
        <a:lstStyle/>
        <a:p>
          <a:endParaRPr lang="pt-BR"/>
        </a:p>
      </dgm:t>
    </dgm:pt>
    <dgm:pt modelId="{6ABB0063-86DC-8944-91F2-6C99873DAAF9}">
      <dgm:prSet phldrT="[Texto]" custT="1"/>
      <dgm:spPr/>
      <dgm:t>
        <a:bodyPr/>
        <a:lstStyle/>
        <a:p>
          <a:r>
            <a:rPr lang="pt-BR" sz="1800" dirty="0"/>
            <a:t>Matéria</a:t>
          </a:r>
        </a:p>
      </dgm:t>
    </dgm:pt>
    <dgm:pt modelId="{97E69FAA-D095-D548-91B2-10162E36EF3B}" type="parTrans" cxnId="{C32B924F-406A-3541-B47B-79BC599342C2}">
      <dgm:prSet/>
      <dgm:spPr/>
      <dgm:t>
        <a:bodyPr/>
        <a:lstStyle/>
        <a:p>
          <a:endParaRPr lang="pt-BR"/>
        </a:p>
      </dgm:t>
    </dgm:pt>
    <dgm:pt modelId="{78C3FD55-198A-F145-80BB-8B1C8B14C40C}" type="sibTrans" cxnId="{C32B924F-406A-3541-B47B-79BC599342C2}">
      <dgm:prSet/>
      <dgm:spPr/>
      <dgm:t>
        <a:bodyPr/>
        <a:lstStyle/>
        <a:p>
          <a:endParaRPr lang="pt-BR"/>
        </a:p>
      </dgm:t>
    </dgm:pt>
    <dgm:pt modelId="{736356E5-04C4-3A43-BA62-DF6A3D4E472E}">
      <dgm:prSet phldrT="[Texto]" custT="1"/>
      <dgm:spPr/>
      <dgm:t>
        <a:bodyPr/>
        <a:lstStyle/>
        <a:p>
          <a:r>
            <a:rPr lang="pt-BR" sz="1500" dirty="0"/>
            <a:t>Características</a:t>
          </a:r>
          <a:r>
            <a:rPr lang="pt-BR" sz="1600" dirty="0"/>
            <a:t> das partes</a:t>
          </a:r>
        </a:p>
      </dgm:t>
    </dgm:pt>
    <dgm:pt modelId="{20B9F113-2F29-324C-8C9A-1A6C92210013}" type="parTrans" cxnId="{1FD8A42F-CFB7-1448-AB62-1D5F6A977B68}">
      <dgm:prSet/>
      <dgm:spPr/>
      <dgm:t>
        <a:bodyPr/>
        <a:lstStyle/>
        <a:p>
          <a:endParaRPr lang="pt-BR"/>
        </a:p>
      </dgm:t>
    </dgm:pt>
    <dgm:pt modelId="{9D153891-0D10-F84D-B33F-27033970E376}" type="sibTrans" cxnId="{1FD8A42F-CFB7-1448-AB62-1D5F6A977B68}">
      <dgm:prSet/>
      <dgm:spPr/>
      <dgm:t>
        <a:bodyPr/>
        <a:lstStyle/>
        <a:p>
          <a:endParaRPr lang="pt-BR"/>
        </a:p>
      </dgm:t>
    </dgm:pt>
    <dgm:pt modelId="{A83AE834-99DD-E24A-85F1-B1638AD3E5EC}">
      <dgm:prSet phldrT="[Texto]" custT="1"/>
      <dgm:spPr/>
      <dgm:t>
        <a:bodyPr/>
        <a:lstStyle/>
        <a:p>
          <a:r>
            <a:rPr lang="pt-BR" sz="1800" dirty="0"/>
            <a:t>Gestão do processo</a:t>
          </a:r>
        </a:p>
      </dgm:t>
    </dgm:pt>
    <dgm:pt modelId="{678584CB-B196-8D41-840B-6DBFA8CA3FC1}" type="parTrans" cxnId="{1B39B307-66C7-6C44-8A0B-59E52BEEF270}">
      <dgm:prSet/>
      <dgm:spPr/>
      <dgm:t>
        <a:bodyPr/>
        <a:lstStyle/>
        <a:p>
          <a:endParaRPr lang="pt-BR"/>
        </a:p>
      </dgm:t>
    </dgm:pt>
    <dgm:pt modelId="{92E4B912-309F-4E44-81AD-5E4D4E17A8DF}" type="sibTrans" cxnId="{1B39B307-66C7-6C44-8A0B-59E52BEEF270}">
      <dgm:prSet/>
      <dgm:spPr/>
      <dgm:t>
        <a:bodyPr/>
        <a:lstStyle/>
        <a:p>
          <a:endParaRPr lang="pt-BR"/>
        </a:p>
      </dgm:t>
    </dgm:pt>
    <dgm:pt modelId="{1BA52177-95CC-8647-BF1D-16BEA96D72BA}">
      <dgm:prSet phldrT="[Texto]" custT="1"/>
      <dgm:spPr/>
      <dgm:t>
        <a:bodyPr/>
        <a:lstStyle/>
        <a:p>
          <a:r>
            <a:rPr lang="pt-BR" sz="1800" dirty="0"/>
            <a:t>Condução da audiência</a:t>
          </a:r>
        </a:p>
      </dgm:t>
    </dgm:pt>
    <dgm:pt modelId="{4CF23DC6-E055-2949-89AC-CF85856F3AA5}" type="parTrans" cxnId="{872BD01D-4603-524D-96D4-B86262960114}">
      <dgm:prSet/>
      <dgm:spPr/>
      <dgm:t>
        <a:bodyPr/>
        <a:lstStyle/>
        <a:p>
          <a:endParaRPr lang="pt-BR"/>
        </a:p>
      </dgm:t>
    </dgm:pt>
    <dgm:pt modelId="{65E5992A-6FB6-DB4F-9EC9-6B50824B2ABA}" type="sibTrans" cxnId="{872BD01D-4603-524D-96D4-B86262960114}">
      <dgm:prSet/>
      <dgm:spPr/>
      <dgm:t>
        <a:bodyPr/>
        <a:lstStyle/>
        <a:p>
          <a:endParaRPr lang="pt-BR"/>
        </a:p>
      </dgm:t>
    </dgm:pt>
    <dgm:pt modelId="{C933FB5C-F32A-E242-AA58-C3EF7A7CBB78}">
      <dgm:prSet phldrT="[Texto]" custT="1"/>
      <dgm:spPr/>
      <dgm:t>
        <a:bodyPr/>
        <a:lstStyle/>
        <a:p>
          <a:r>
            <a:rPr lang="pt-BR" sz="1800" dirty="0"/>
            <a:t>Estrutura física</a:t>
          </a:r>
        </a:p>
      </dgm:t>
    </dgm:pt>
    <dgm:pt modelId="{3D536A1A-6033-B146-8F43-B8F1D1E6E0F2}" type="parTrans" cxnId="{C2B52E80-D67B-9E4E-8109-6AF8A24119CF}">
      <dgm:prSet/>
      <dgm:spPr/>
      <dgm:t>
        <a:bodyPr/>
        <a:lstStyle/>
        <a:p>
          <a:endParaRPr lang="pt-BR"/>
        </a:p>
      </dgm:t>
    </dgm:pt>
    <dgm:pt modelId="{17FE8585-E737-0F41-ACE3-EAE76598F3EA}" type="sibTrans" cxnId="{C2B52E80-D67B-9E4E-8109-6AF8A24119CF}">
      <dgm:prSet/>
      <dgm:spPr/>
      <dgm:t>
        <a:bodyPr/>
        <a:lstStyle/>
        <a:p>
          <a:endParaRPr lang="pt-BR"/>
        </a:p>
      </dgm:t>
    </dgm:pt>
    <dgm:pt modelId="{02C1D34A-24DA-F34F-A5BC-A3F951C110F2}">
      <dgm:prSet phldrT="[Texto]" custT="1"/>
      <dgm:spPr/>
      <dgm:t>
        <a:bodyPr/>
        <a:lstStyle/>
        <a:p>
          <a:r>
            <a:rPr lang="pt-BR" sz="1700" dirty="0"/>
            <a:t>Duração processual</a:t>
          </a:r>
        </a:p>
      </dgm:t>
    </dgm:pt>
    <dgm:pt modelId="{6FFDC106-2133-2946-960E-C9D69F40143D}" type="parTrans" cxnId="{858657A1-22A1-6B41-A9F7-83A7AC3A5625}">
      <dgm:prSet/>
      <dgm:spPr/>
      <dgm:t>
        <a:bodyPr/>
        <a:lstStyle/>
        <a:p>
          <a:endParaRPr lang="pt-BR"/>
        </a:p>
      </dgm:t>
    </dgm:pt>
    <dgm:pt modelId="{656D734F-3BF6-1C46-ACEB-C86019A1CA58}" type="sibTrans" cxnId="{858657A1-22A1-6B41-A9F7-83A7AC3A5625}">
      <dgm:prSet/>
      <dgm:spPr/>
      <dgm:t>
        <a:bodyPr/>
        <a:lstStyle/>
        <a:p>
          <a:endParaRPr lang="pt-BR"/>
        </a:p>
      </dgm:t>
    </dgm:pt>
    <dgm:pt modelId="{4F862852-4E65-914C-A4B6-46BA48D44EF1}" type="pres">
      <dgm:prSet presAssocID="{FFA775F6-E61F-BD4B-8F88-321702CC3038}" presName="compositeShape" presStyleCnt="0">
        <dgm:presLayoutVars>
          <dgm:chMax val="7"/>
          <dgm:dir/>
          <dgm:resizeHandles val="exact"/>
        </dgm:presLayoutVars>
      </dgm:prSet>
      <dgm:spPr/>
    </dgm:pt>
    <dgm:pt modelId="{4F0E3019-3CAD-3148-96B6-A4993CAFFFF5}" type="pres">
      <dgm:prSet presAssocID="{FFA775F6-E61F-BD4B-8F88-321702CC3038}" presName="wedge1" presStyleLbl="node1" presStyleIdx="0" presStyleCnt="7"/>
      <dgm:spPr/>
      <dgm:t>
        <a:bodyPr/>
        <a:lstStyle/>
        <a:p>
          <a:endParaRPr lang="pt-BR"/>
        </a:p>
      </dgm:t>
    </dgm:pt>
    <dgm:pt modelId="{C0E7D32D-DBFE-9B46-B744-F95D4614AC50}" type="pres">
      <dgm:prSet presAssocID="{FFA775F6-E61F-BD4B-8F88-321702CC3038}" presName="dummy1a" presStyleCnt="0"/>
      <dgm:spPr/>
    </dgm:pt>
    <dgm:pt modelId="{40D8D363-FB96-5F47-A5D7-19DD5A159A6E}" type="pres">
      <dgm:prSet presAssocID="{FFA775F6-E61F-BD4B-8F88-321702CC3038}" presName="dummy1b" presStyleCnt="0"/>
      <dgm:spPr/>
    </dgm:pt>
    <dgm:pt modelId="{17BD3B4D-019A-8945-906A-FD0B48B5197F}" type="pres">
      <dgm:prSet presAssocID="{FFA775F6-E61F-BD4B-8F88-321702CC3038}" presName="wedge1Tx" presStyleLbl="node1" presStyleIdx="0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0836567-D5CC-9946-8FBF-519EF3109E24}" type="pres">
      <dgm:prSet presAssocID="{FFA775F6-E61F-BD4B-8F88-321702CC3038}" presName="wedge2" presStyleLbl="node1" presStyleIdx="1" presStyleCnt="7" custScaleX="104799"/>
      <dgm:spPr/>
      <dgm:t>
        <a:bodyPr/>
        <a:lstStyle/>
        <a:p>
          <a:endParaRPr lang="pt-BR"/>
        </a:p>
      </dgm:t>
    </dgm:pt>
    <dgm:pt modelId="{9AEFBF89-6150-A041-BDB1-4481FE796356}" type="pres">
      <dgm:prSet presAssocID="{FFA775F6-E61F-BD4B-8F88-321702CC3038}" presName="dummy2a" presStyleCnt="0"/>
      <dgm:spPr/>
    </dgm:pt>
    <dgm:pt modelId="{E4FEB836-FFD9-694F-AB22-F5622C195760}" type="pres">
      <dgm:prSet presAssocID="{FFA775F6-E61F-BD4B-8F88-321702CC3038}" presName="dummy2b" presStyleCnt="0"/>
      <dgm:spPr/>
    </dgm:pt>
    <dgm:pt modelId="{165B8637-56E8-A14A-974E-0E98C486F273}" type="pres">
      <dgm:prSet presAssocID="{FFA775F6-E61F-BD4B-8F88-321702CC3038}" presName="wedge2Tx" presStyleLbl="node1" presStyleIdx="1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929A78-9530-2F49-A98F-D36E04FCE589}" type="pres">
      <dgm:prSet presAssocID="{FFA775F6-E61F-BD4B-8F88-321702CC3038}" presName="wedge3" presStyleLbl="node1" presStyleIdx="2" presStyleCnt="7"/>
      <dgm:spPr/>
      <dgm:t>
        <a:bodyPr/>
        <a:lstStyle/>
        <a:p>
          <a:endParaRPr lang="pt-BR"/>
        </a:p>
      </dgm:t>
    </dgm:pt>
    <dgm:pt modelId="{2B561E4C-CC01-4E47-AC24-8FBC4784D9DE}" type="pres">
      <dgm:prSet presAssocID="{FFA775F6-E61F-BD4B-8F88-321702CC3038}" presName="dummy3a" presStyleCnt="0"/>
      <dgm:spPr/>
    </dgm:pt>
    <dgm:pt modelId="{75E7BA4E-C047-6640-8573-4AB6A342ECC7}" type="pres">
      <dgm:prSet presAssocID="{FFA775F6-E61F-BD4B-8F88-321702CC3038}" presName="dummy3b" presStyleCnt="0"/>
      <dgm:spPr/>
    </dgm:pt>
    <dgm:pt modelId="{F512D3A2-DF1D-E049-8F56-0C4917C15EF9}" type="pres">
      <dgm:prSet presAssocID="{FFA775F6-E61F-BD4B-8F88-321702CC3038}" presName="wedge3Tx" presStyleLbl="node1" presStyleIdx="2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8C5D2F0-FE3D-3C4D-ACAB-9BD08FE5B23C}" type="pres">
      <dgm:prSet presAssocID="{FFA775F6-E61F-BD4B-8F88-321702CC3038}" presName="wedge4" presStyleLbl="node1" presStyleIdx="3" presStyleCnt="7"/>
      <dgm:spPr/>
      <dgm:t>
        <a:bodyPr/>
        <a:lstStyle/>
        <a:p>
          <a:endParaRPr lang="pt-BR"/>
        </a:p>
      </dgm:t>
    </dgm:pt>
    <dgm:pt modelId="{55063A04-2882-B145-99CE-4F65C91407DF}" type="pres">
      <dgm:prSet presAssocID="{FFA775F6-E61F-BD4B-8F88-321702CC3038}" presName="dummy4a" presStyleCnt="0"/>
      <dgm:spPr/>
    </dgm:pt>
    <dgm:pt modelId="{3D510AFF-0259-6B43-A8AD-6BD4F3EE03CC}" type="pres">
      <dgm:prSet presAssocID="{FFA775F6-E61F-BD4B-8F88-321702CC3038}" presName="dummy4b" presStyleCnt="0"/>
      <dgm:spPr/>
    </dgm:pt>
    <dgm:pt modelId="{99217E92-8D73-ED4E-BD10-6669C176134F}" type="pres">
      <dgm:prSet presAssocID="{FFA775F6-E61F-BD4B-8F88-321702CC3038}" presName="wedge4Tx" presStyleLbl="node1" presStyleIdx="3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3B6ACAE-F439-6246-86D8-956998419075}" type="pres">
      <dgm:prSet presAssocID="{FFA775F6-E61F-BD4B-8F88-321702CC3038}" presName="wedge5" presStyleLbl="node1" presStyleIdx="4" presStyleCnt="7"/>
      <dgm:spPr/>
      <dgm:t>
        <a:bodyPr/>
        <a:lstStyle/>
        <a:p>
          <a:endParaRPr lang="pt-BR"/>
        </a:p>
      </dgm:t>
    </dgm:pt>
    <dgm:pt modelId="{68EE118F-7298-F646-8A57-3FA1C18B4A8F}" type="pres">
      <dgm:prSet presAssocID="{FFA775F6-E61F-BD4B-8F88-321702CC3038}" presName="dummy5a" presStyleCnt="0"/>
      <dgm:spPr/>
    </dgm:pt>
    <dgm:pt modelId="{FABEEB2E-2168-A541-94B0-0D594C0CE2E1}" type="pres">
      <dgm:prSet presAssocID="{FFA775F6-E61F-BD4B-8F88-321702CC3038}" presName="dummy5b" presStyleCnt="0"/>
      <dgm:spPr/>
    </dgm:pt>
    <dgm:pt modelId="{7F375D0F-1A5B-C246-911C-07CD2AC56724}" type="pres">
      <dgm:prSet presAssocID="{FFA775F6-E61F-BD4B-8F88-321702CC3038}" presName="wedge5Tx" presStyleLbl="node1" presStyleIdx="4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76DCD9C-76F1-2E4A-A0D4-A154193E6CDC}" type="pres">
      <dgm:prSet presAssocID="{FFA775F6-E61F-BD4B-8F88-321702CC3038}" presName="wedge6" presStyleLbl="node1" presStyleIdx="5" presStyleCnt="7"/>
      <dgm:spPr/>
      <dgm:t>
        <a:bodyPr/>
        <a:lstStyle/>
        <a:p>
          <a:endParaRPr lang="pt-BR"/>
        </a:p>
      </dgm:t>
    </dgm:pt>
    <dgm:pt modelId="{C22B6E4A-FBF5-C943-8258-D8A00F5B2C7D}" type="pres">
      <dgm:prSet presAssocID="{FFA775F6-E61F-BD4B-8F88-321702CC3038}" presName="dummy6a" presStyleCnt="0"/>
      <dgm:spPr/>
    </dgm:pt>
    <dgm:pt modelId="{78F8A048-D096-BA48-B33F-2E9E5FDB2E32}" type="pres">
      <dgm:prSet presAssocID="{FFA775F6-E61F-BD4B-8F88-321702CC3038}" presName="dummy6b" presStyleCnt="0"/>
      <dgm:spPr/>
    </dgm:pt>
    <dgm:pt modelId="{F46089FE-EDCE-2E4B-AF2C-A7BD5D222628}" type="pres">
      <dgm:prSet presAssocID="{FFA775F6-E61F-BD4B-8F88-321702CC3038}" presName="wedge6Tx" presStyleLbl="node1" presStyleIdx="5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723B438-518F-3746-803C-0824219B08DD}" type="pres">
      <dgm:prSet presAssocID="{FFA775F6-E61F-BD4B-8F88-321702CC3038}" presName="wedge7" presStyleLbl="node1" presStyleIdx="6" presStyleCnt="7"/>
      <dgm:spPr/>
      <dgm:t>
        <a:bodyPr/>
        <a:lstStyle/>
        <a:p>
          <a:endParaRPr lang="pt-BR"/>
        </a:p>
      </dgm:t>
    </dgm:pt>
    <dgm:pt modelId="{D60FAC8F-28C9-344C-9539-FCE762FA15E2}" type="pres">
      <dgm:prSet presAssocID="{FFA775F6-E61F-BD4B-8F88-321702CC3038}" presName="dummy7a" presStyleCnt="0"/>
      <dgm:spPr/>
    </dgm:pt>
    <dgm:pt modelId="{CC0C23AD-F12F-2244-9D2A-A7EAA5508E05}" type="pres">
      <dgm:prSet presAssocID="{FFA775F6-E61F-BD4B-8F88-321702CC3038}" presName="dummy7b" presStyleCnt="0"/>
      <dgm:spPr/>
    </dgm:pt>
    <dgm:pt modelId="{AA90BD68-FD9A-7046-A6F5-EC866486AF06}" type="pres">
      <dgm:prSet presAssocID="{FFA775F6-E61F-BD4B-8F88-321702CC3038}" presName="wedge7Tx" presStyleLbl="node1" presStyleIdx="6" presStyleCnt="7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EAB9281-E677-2946-96B5-263706F3E799}" type="pres">
      <dgm:prSet presAssocID="{92E4B912-309F-4E44-81AD-5E4D4E17A8DF}" presName="arrowWedge1" presStyleLbl="fgSibTrans2D1" presStyleIdx="0" presStyleCnt="7"/>
      <dgm:spPr/>
    </dgm:pt>
    <dgm:pt modelId="{8B82AD8A-5EC3-6B47-A697-871DF928F96B}" type="pres">
      <dgm:prSet presAssocID="{B7D36821-953F-F645-8474-2E6D177A6D32}" presName="arrowWedge2" presStyleLbl="fgSibTrans2D1" presStyleIdx="1" presStyleCnt="7"/>
      <dgm:spPr/>
    </dgm:pt>
    <dgm:pt modelId="{CE5EA0EB-6974-3E4D-8C85-40B9AED0212E}" type="pres">
      <dgm:prSet presAssocID="{656D734F-3BF6-1C46-ACEB-C86019A1CA58}" presName="arrowWedge3" presStyleLbl="fgSibTrans2D1" presStyleIdx="2" presStyleCnt="7"/>
      <dgm:spPr/>
    </dgm:pt>
    <dgm:pt modelId="{41E3DB61-B8D6-0C4E-A0FF-0D231AF32B91}" type="pres">
      <dgm:prSet presAssocID="{65E5992A-6FB6-DB4F-9EC9-6B50824B2ABA}" presName="arrowWedge4" presStyleLbl="fgSibTrans2D1" presStyleIdx="3" presStyleCnt="7"/>
      <dgm:spPr/>
    </dgm:pt>
    <dgm:pt modelId="{9BB21C1A-43BA-7A4D-9320-237F38C66F00}" type="pres">
      <dgm:prSet presAssocID="{78C3FD55-198A-F145-80BB-8B1C8B14C40C}" presName="arrowWedge5" presStyleLbl="fgSibTrans2D1" presStyleIdx="4" presStyleCnt="7"/>
      <dgm:spPr/>
    </dgm:pt>
    <dgm:pt modelId="{B60D38CF-BFA5-6447-A744-0C368E9809CB}" type="pres">
      <dgm:prSet presAssocID="{9D153891-0D10-F84D-B33F-27033970E376}" presName="arrowWedge6" presStyleLbl="fgSibTrans2D1" presStyleIdx="5" presStyleCnt="7"/>
      <dgm:spPr/>
    </dgm:pt>
    <dgm:pt modelId="{32FF6F9F-8229-4045-A2CC-A303DACC9ACC}" type="pres">
      <dgm:prSet presAssocID="{17FE8585-E737-0F41-ACE3-EAE76598F3EA}" presName="arrowWedge7" presStyleLbl="fgSibTrans2D1" presStyleIdx="6" presStyleCnt="7"/>
      <dgm:spPr/>
    </dgm:pt>
  </dgm:ptLst>
  <dgm:cxnLst>
    <dgm:cxn modelId="{B26AD0E4-94B0-5C42-881B-E368CF9BB8F4}" type="presOf" srcId="{736356E5-04C4-3A43-BA62-DF6A3D4E472E}" destId="{F76DCD9C-76F1-2E4A-A0D4-A154193E6CDC}" srcOrd="0" destOrd="0" presId="urn:microsoft.com/office/officeart/2005/8/layout/cycle8"/>
    <dgm:cxn modelId="{79F84977-A126-A64F-9FFE-1E757C38F3AD}" type="presOf" srcId="{C933FB5C-F32A-E242-AA58-C3EF7A7CBB78}" destId="{8723B438-518F-3746-803C-0824219B08DD}" srcOrd="0" destOrd="0" presId="urn:microsoft.com/office/officeart/2005/8/layout/cycle8"/>
    <dgm:cxn modelId="{858657A1-22A1-6B41-A9F7-83A7AC3A5625}" srcId="{FFA775F6-E61F-BD4B-8F88-321702CC3038}" destId="{02C1D34A-24DA-F34F-A5BC-A3F951C110F2}" srcOrd="2" destOrd="0" parTransId="{6FFDC106-2133-2946-960E-C9D69F40143D}" sibTransId="{656D734F-3BF6-1C46-ACEB-C86019A1CA58}"/>
    <dgm:cxn modelId="{43324C67-ADBC-DD4F-A198-DC6A943C2C6E}" type="presOf" srcId="{02C1D34A-24DA-F34F-A5BC-A3F951C110F2}" destId="{F512D3A2-DF1D-E049-8F56-0C4917C15EF9}" srcOrd="1" destOrd="0" presId="urn:microsoft.com/office/officeart/2005/8/layout/cycle8"/>
    <dgm:cxn modelId="{58B52753-903C-694C-960C-153420A6A7AF}" type="presOf" srcId="{1BA52177-95CC-8647-BF1D-16BEA96D72BA}" destId="{99217E92-8D73-ED4E-BD10-6669C176134F}" srcOrd="1" destOrd="0" presId="urn:microsoft.com/office/officeart/2005/8/layout/cycle8"/>
    <dgm:cxn modelId="{DD8A299B-0E1B-C34A-9AA5-9EA10FC839C6}" type="presOf" srcId="{02C1D34A-24DA-F34F-A5BC-A3F951C110F2}" destId="{F8929A78-9530-2F49-A98F-D36E04FCE589}" srcOrd="0" destOrd="0" presId="urn:microsoft.com/office/officeart/2005/8/layout/cycle8"/>
    <dgm:cxn modelId="{1FD8A42F-CFB7-1448-AB62-1D5F6A977B68}" srcId="{FFA775F6-E61F-BD4B-8F88-321702CC3038}" destId="{736356E5-04C4-3A43-BA62-DF6A3D4E472E}" srcOrd="5" destOrd="0" parTransId="{20B9F113-2F29-324C-8C9A-1A6C92210013}" sibTransId="{9D153891-0D10-F84D-B33F-27033970E376}"/>
    <dgm:cxn modelId="{872BD01D-4603-524D-96D4-B86262960114}" srcId="{FFA775F6-E61F-BD4B-8F88-321702CC3038}" destId="{1BA52177-95CC-8647-BF1D-16BEA96D72BA}" srcOrd="3" destOrd="0" parTransId="{4CF23DC6-E055-2949-89AC-CF85856F3AA5}" sibTransId="{65E5992A-6FB6-DB4F-9EC9-6B50824B2ABA}"/>
    <dgm:cxn modelId="{C649DDC8-3BE5-5844-BBB9-3A420377B84A}" type="presOf" srcId="{1BA52177-95CC-8647-BF1D-16BEA96D72BA}" destId="{18C5D2F0-FE3D-3C4D-ACAB-9BD08FE5B23C}" srcOrd="0" destOrd="0" presId="urn:microsoft.com/office/officeart/2005/8/layout/cycle8"/>
    <dgm:cxn modelId="{544B5C4B-8D95-D847-8CE4-2401A1A358EF}" type="presOf" srcId="{A83AE834-99DD-E24A-85F1-B1638AD3E5EC}" destId="{4F0E3019-3CAD-3148-96B6-A4993CAFFFF5}" srcOrd="0" destOrd="0" presId="urn:microsoft.com/office/officeart/2005/8/layout/cycle8"/>
    <dgm:cxn modelId="{C930B95E-C802-634B-BD59-EFD8074408CC}" srcId="{FFA775F6-E61F-BD4B-8F88-321702CC3038}" destId="{0F0F5082-4C9D-C447-86C1-81B110F3ADAF}" srcOrd="1" destOrd="0" parTransId="{1861DF5B-E693-D74F-8E50-A7D8E763EA7B}" sibTransId="{B7D36821-953F-F645-8474-2E6D177A6D32}"/>
    <dgm:cxn modelId="{6A7D1310-036F-F24E-8ACE-C15AC2563E1C}" type="presOf" srcId="{0F0F5082-4C9D-C447-86C1-81B110F3ADAF}" destId="{F0836567-D5CC-9946-8FBF-519EF3109E24}" srcOrd="0" destOrd="0" presId="urn:microsoft.com/office/officeart/2005/8/layout/cycle8"/>
    <dgm:cxn modelId="{1F3B454A-F39A-DB4D-A5F4-264241E8BFFA}" type="presOf" srcId="{6ABB0063-86DC-8944-91F2-6C99873DAAF9}" destId="{D3B6ACAE-F439-6246-86D8-956998419075}" srcOrd="0" destOrd="0" presId="urn:microsoft.com/office/officeart/2005/8/layout/cycle8"/>
    <dgm:cxn modelId="{C32B924F-406A-3541-B47B-79BC599342C2}" srcId="{FFA775F6-E61F-BD4B-8F88-321702CC3038}" destId="{6ABB0063-86DC-8944-91F2-6C99873DAAF9}" srcOrd="4" destOrd="0" parTransId="{97E69FAA-D095-D548-91B2-10162E36EF3B}" sibTransId="{78C3FD55-198A-F145-80BB-8B1C8B14C40C}"/>
    <dgm:cxn modelId="{FF40ACFA-398C-294D-8FF2-CE886B56C6D5}" type="presOf" srcId="{736356E5-04C4-3A43-BA62-DF6A3D4E472E}" destId="{F46089FE-EDCE-2E4B-AF2C-A7BD5D222628}" srcOrd="1" destOrd="0" presId="urn:microsoft.com/office/officeart/2005/8/layout/cycle8"/>
    <dgm:cxn modelId="{15D7C362-52C3-C04F-8A48-788B0A403399}" type="presOf" srcId="{FFA775F6-E61F-BD4B-8F88-321702CC3038}" destId="{4F862852-4E65-914C-A4B6-46BA48D44EF1}" srcOrd="0" destOrd="0" presId="urn:microsoft.com/office/officeart/2005/8/layout/cycle8"/>
    <dgm:cxn modelId="{0391A8AC-A2F5-E94F-BE17-F45E81CA4BA5}" type="presOf" srcId="{0F0F5082-4C9D-C447-86C1-81B110F3ADAF}" destId="{165B8637-56E8-A14A-974E-0E98C486F273}" srcOrd="1" destOrd="0" presId="urn:microsoft.com/office/officeart/2005/8/layout/cycle8"/>
    <dgm:cxn modelId="{C2B52E80-D67B-9E4E-8109-6AF8A24119CF}" srcId="{FFA775F6-E61F-BD4B-8F88-321702CC3038}" destId="{C933FB5C-F32A-E242-AA58-C3EF7A7CBB78}" srcOrd="6" destOrd="0" parTransId="{3D536A1A-6033-B146-8F43-B8F1D1E6E0F2}" sibTransId="{17FE8585-E737-0F41-ACE3-EAE76598F3EA}"/>
    <dgm:cxn modelId="{9618D293-1F8D-274F-8769-6B6B6C962D64}" type="presOf" srcId="{C933FB5C-F32A-E242-AA58-C3EF7A7CBB78}" destId="{AA90BD68-FD9A-7046-A6F5-EC866486AF06}" srcOrd="1" destOrd="0" presId="urn:microsoft.com/office/officeart/2005/8/layout/cycle8"/>
    <dgm:cxn modelId="{A37F85C3-8F3E-9B4E-984B-827F24DBECC1}" type="presOf" srcId="{A83AE834-99DD-E24A-85F1-B1638AD3E5EC}" destId="{17BD3B4D-019A-8945-906A-FD0B48B5197F}" srcOrd="1" destOrd="0" presId="urn:microsoft.com/office/officeart/2005/8/layout/cycle8"/>
    <dgm:cxn modelId="{CE0E9467-E380-6D41-9617-4432D4475A66}" type="presOf" srcId="{6ABB0063-86DC-8944-91F2-6C99873DAAF9}" destId="{7F375D0F-1A5B-C246-911C-07CD2AC56724}" srcOrd="1" destOrd="0" presId="urn:microsoft.com/office/officeart/2005/8/layout/cycle8"/>
    <dgm:cxn modelId="{1B39B307-66C7-6C44-8A0B-59E52BEEF270}" srcId="{FFA775F6-E61F-BD4B-8F88-321702CC3038}" destId="{A83AE834-99DD-E24A-85F1-B1638AD3E5EC}" srcOrd="0" destOrd="0" parTransId="{678584CB-B196-8D41-840B-6DBFA8CA3FC1}" sibTransId="{92E4B912-309F-4E44-81AD-5E4D4E17A8DF}"/>
    <dgm:cxn modelId="{8C20D243-CBFE-2845-8E1A-4D81E10B7999}" type="presParOf" srcId="{4F862852-4E65-914C-A4B6-46BA48D44EF1}" destId="{4F0E3019-3CAD-3148-96B6-A4993CAFFFF5}" srcOrd="0" destOrd="0" presId="urn:microsoft.com/office/officeart/2005/8/layout/cycle8"/>
    <dgm:cxn modelId="{B5F53FCC-F177-5446-BA6C-BC96E645CDF6}" type="presParOf" srcId="{4F862852-4E65-914C-A4B6-46BA48D44EF1}" destId="{C0E7D32D-DBFE-9B46-B744-F95D4614AC50}" srcOrd="1" destOrd="0" presId="urn:microsoft.com/office/officeart/2005/8/layout/cycle8"/>
    <dgm:cxn modelId="{E2B82568-44C1-9649-8171-52FF3EB3DA9A}" type="presParOf" srcId="{4F862852-4E65-914C-A4B6-46BA48D44EF1}" destId="{40D8D363-FB96-5F47-A5D7-19DD5A159A6E}" srcOrd="2" destOrd="0" presId="urn:microsoft.com/office/officeart/2005/8/layout/cycle8"/>
    <dgm:cxn modelId="{8D8232EC-C975-4046-8AA5-0B758CC48F13}" type="presParOf" srcId="{4F862852-4E65-914C-A4B6-46BA48D44EF1}" destId="{17BD3B4D-019A-8945-906A-FD0B48B5197F}" srcOrd="3" destOrd="0" presId="urn:microsoft.com/office/officeart/2005/8/layout/cycle8"/>
    <dgm:cxn modelId="{0D39DFA3-D21F-D94C-83CA-5D5784641824}" type="presParOf" srcId="{4F862852-4E65-914C-A4B6-46BA48D44EF1}" destId="{F0836567-D5CC-9946-8FBF-519EF3109E24}" srcOrd="4" destOrd="0" presId="urn:microsoft.com/office/officeart/2005/8/layout/cycle8"/>
    <dgm:cxn modelId="{F5EC7DB2-5C6D-B642-944B-0AAA7C742367}" type="presParOf" srcId="{4F862852-4E65-914C-A4B6-46BA48D44EF1}" destId="{9AEFBF89-6150-A041-BDB1-4481FE796356}" srcOrd="5" destOrd="0" presId="urn:microsoft.com/office/officeart/2005/8/layout/cycle8"/>
    <dgm:cxn modelId="{42AF8F05-57F4-9644-9947-2BBD8D920CB2}" type="presParOf" srcId="{4F862852-4E65-914C-A4B6-46BA48D44EF1}" destId="{E4FEB836-FFD9-694F-AB22-F5622C195760}" srcOrd="6" destOrd="0" presId="urn:microsoft.com/office/officeart/2005/8/layout/cycle8"/>
    <dgm:cxn modelId="{DFEA534D-41A8-364E-BADD-39427B7329B6}" type="presParOf" srcId="{4F862852-4E65-914C-A4B6-46BA48D44EF1}" destId="{165B8637-56E8-A14A-974E-0E98C486F273}" srcOrd="7" destOrd="0" presId="urn:microsoft.com/office/officeart/2005/8/layout/cycle8"/>
    <dgm:cxn modelId="{1C8EDEDC-7DB6-6642-97ED-FACC467F7766}" type="presParOf" srcId="{4F862852-4E65-914C-A4B6-46BA48D44EF1}" destId="{F8929A78-9530-2F49-A98F-D36E04FCE589}" srcOrd="8" destOrd="0" presId="urn:microsoft.com/office/officeart/2005/8/layout/cycle8"/>
    <dgm:cxn modelId="{83C269C0-6881-764E-832B-510291FD9FB6}" type="presParOf" srcId="{4F862852-4E65-914C-A4B6-46BA48D44EF1}" destId="{2B561E4C-CC01-4E47-AC24-8FBC4784D9DE}" srcOrd="9" destOrd="0" presId="urn:microsoft.com/office/officeart/2005/8/layout/cycle8"/>
    <dgm:cxn modelId="{B4D17914-07F4-1743-A372-4C75B41AD61F}" type="presParOf" srcId="{4F862852-4E65-914C-A4B6-46BA48D44EF1}" destId="{75E7BA4E-C047-6640-8573-4AB6A342ECC7}" srcOrd="10" destOrd="0" presId="urn:microsoft.com/office/officeart/2005/8/layout/cycle8"/>
    <dgm:cxn modelId="{8080F34A-78FC-C345-AAAD-B861BDC8AF9E}" type="presParOf" srcId="{4F862852-4E65-914C-A4B6-46BA48D44EF1}" destId="{F512D3A2-DF1D-E049-8F56-0C4917C15EF9}" srcOrd="11" destOrd="0" presId="urn:microsoft.com/office/officeart/2005/8/layout/cycle8"/>
    <dgm:cxn modelId="{B779F722-1AD9-3042-A500-04FB1C8AC600}" type="presParOf" srcId="{4F862852-4E65-914C-A4B6-46BA48D44EF1}" destId="{18C5D2F0-FE3D-3C4D-ACAB-9BD08FE5B23C}" srcOrd="12" destOrd="0" presId="urn:microsoft.com/office/officeart/2005/8/layout/cycle8"/>
    <dgm:cxn modelId="{320C46CC-E34D-6340-95BF-C566F6280FB9}" type="presParOf" srcId="{4F862852-4E65-914C-A4B6-46BA48D44EF1}" destId="{55063A04-2882-B145-99CE-4F65C91407DF}" srcOrd="13" destOrd="0" presId="urn:microsoft.com/office/officeart/2005/8/layout/cycle8"/>
    <dgm:cxn modelId="{691938A2-45AC-8040-AB21-46F80E9DFEA6}" type="presParOf" srcId="{4F862852-4E65-914C-A4B6-46BA48D44EF1}" destId="{3D510AFF-0259-6B43-A8AD-6BD4F3EE03CC}" srcOrd="14" destOrd="0" presId="urn:microsoft.com/office/officeart/2005/8/layout/cycle8"/>
    <dgm:cxn modelId="{4F402E18-2BF2-5845-96CB-8675B8202C41}" type="presParOf" srcId="{4F862852-4E65-914C-A4B6-46BA48D44EF1}" destId="{99217E92-8D73-ED4E-BD10-6669C176134F}" srcOrd="15" destOrd="0" presId="urn:microsoft.com/office/officeart/2005/8/layout/cycle8"/>
    <dgm:cxn modelId="{89925950-625E-EF45-A7CE-0A0D3F70EEC5}" type="presParOf" srcId="{4F862852-4E65-914C-A4B6-46BA48D44EF1}" destId="{D3B6ACAE-F439-6246-86D8-956998419075}" srcOrd="16" destOrd="0" presId="urn:microsoft.com/office/officeart/2005/8/layout/cycle8"/>
    <dgm:cxn modelId="{73E2BA1F-65A7-2A40-8C76-D4BA40BD3074}" type="presParOf" srcId="{4F862852-4E65-914C-A4B6-46BA48D44EF1}" destId="{68EE118F-7298-F646-8A57-3FA1C18B4A8F}" srcOrd="17" destOrd="0" presId="urn:microsoft.com/office/officeart/2005/8/layout/cycle8"/>
    <dgm:cxn modelId="{F3C317BE-CE97-A441-8771-74235C0443A0}" type="presParOf" srcId="{4F862852-4E65-914C-A4B6-46BA48D44EF1}" destId="{FABEEB2E-2168-A541-94B0-0D594C0CE2E1}" srcOrd="18" destOrd="0" presId="urn:microsoft.com/office/officeart/2005/8/layout/cycle8"/>
    <dgm:cxn modelId="{5DB5947F-F0C3-064D-B163-C20F9A0F13E6}" type="presParOf" srcId="{4F862852-4E65-914C-A4B6-46BA48D44EF1}" destId="{7F375D0F-1A5B-C246-911C-07CD2AC56724}" srcOrd="19" destOrd="0" presId="urn:microsoft.com/office/officeart/2005/8/layout/cycle8"/>
    <dgm:cxn modelId="{F5F2AFD2-B105-C84A-AA5E-458E614E7746}" type="presParOf" srcId="{4F862852-4E65-914C-A4B6-46BA48D44EF1}" destId="{F76DCD9C-76F1-2E4A-A0D4-A154193E6CDC}" srcOrd="20" destOrd="0" presId="urn:microsoft.com/office/officeart/2005/8/layout/cycle8"/>
    <dgm:cxn modelId="{C0106F79-58FC-BB48-9BC0-E35CC1F41D03}" type="presParOf" srcId="{4F862852-4E65-914C-A4B6-46BA48D44EF1}" destId="{C22B6E4A-FBF5-C943-8258-D8A00F5B2C7D}" srcOrd="21" destOrd="0" presId="urn:microsoft.com/office/officeart/2005/8/layout/cycle8"/>
    <dgm:cxn modelId="{60CD825D-F7B7-BF4F-9C32-AF146446EA8B}" type="presParOf" srcId="{4F862852-4E65-914C-A4B6-46BA48D44EF1}" destId="{78F8A048-D096-BA48-B33F-2E9E5FDB2E32}" srcOrd="22" destOrd="0" presId="urn:microsoft.com/office/officeart/2005/8/layout/cycle8"/>
    <dgm:cxn modelId="{874CC468-9FF1-4E46-BFEA-D8728FA47547}" type="presParOf" srcId="{4F862852-4E65-914C-A4B6-46BA48D44EF1}" destId="{F46089FE-EDCE-2E4B-AF2C-A7BD5D222628}" srcOrd="23" destOrd="0" presId="urn:microsoft.com/office/officeart/2005/8/layout/cycle8"/>
    <dgm:cxn modelId="{102E32FA-FA77-6245-9B10-5193E447F20A}" type="presParOf" srcId="{4F862852-4E65-914C-A4B6-46BA48D44EF1}" destId="{8723B438-518F-3746-803C-0824219B08DD}" srcOrd="24" destOrd="0" presId="urn:microsoft.com/office/officeart/2005/8/layout/cycle8"/>
    <dgm:cxn modelId="{9BB5FB00-A50A-E34C-A4CE-94C695CFB7B0}" type="presParOf" srcId="{4F862852-4E65-914C-A4B6-46BA48D44EF1}" destId="{D60FAC8F-28C9-344C-9539-FCE762FA15E2}" srcOrd="25" destOrd="0" presId="urn:microsoft.com/office/officeart/2005/8/layout/cycle8"/>
    <dgm:cxn modelId="{BD1A1221-233D-B14A-8DFE-67CCCC1F24A5}" type="presParOf" srcId="{4F862852-4E65-914C-A4B6-46BA48D44EF1}" destId="{CC0C23AD-F12F-2244-9D2A-A7EAA5508E05}" srcOrd="26" destOrd="0" presId="urn:microsoft.com/office/officeart/2005/8/layout/cycle8"/>
    <dgm:cxn modelId="{99412591-8ACD-3A49-9C5F-1FD437C69651}" type="presParOf" srcId="{4F862852-4E65-914C-A4B6-46BA48D44EF1}" destId="{AA90BD68-FD9A-7046-A6F5-EC866486AF06}" srcOrd="27" destOrd="0" presId="urn:microsoft.com/office/officeart/2005/8/layout/cycle8"/>
    <dgm:cxn modelId="{0C7AB58E-1AB8-114D-9B55-17147AC4527E}" type="presParOf" srcId="{4F862852-4E65-914C-A4B6-46BA48D44EF1}" destId="{BEAB9281-E677-2946-96B5-263706F3E799}" srcOrd="28" destOrd="0" presId="urn:microsoft.com/office/officeart/2005/8/layout/cycle8"/>
    <dgm:cxn modelId="{7368C6A1-5141-544D-B781-4EF7DED33372}" type="presParOf" srcId="{4F862852-4E65-914C-A4B6-46BA48D44EF1}" destId="{8B82AD8A-5EC3-6B47-A697-871DF928F96B}" srcOrd="29" destOrd="0" presId="urn:microsoft.com/office/officeart/2005/8/layout/cycle8"/>
    <dgm:cxn modelId="{A464C0F9-EC21-3D47-BA44-D0FEA04B4569}" type="presParOf" srcId="{4F862852-4E65-914C-A4B6-46BA48D44EF1}" destId="{CE5EA0EB-6974-3E4D-8C85-40B9AED0212E}" srcOrd="30" destOrd="0" presId="urn:microsoft.com/office/officeart/2005/8/layout/cycle8"/>
    <dgm:cxn modelId="{AEE3ABB1-6E46-9F47-BD8A-9F73733B20F7}" type="presParOf" srcId="{4F862852-4E65-914C-A4B6-46BA48D44EF1}" destId="{41E3DB61-B8D6-0C4E-A0FF-0D231AF32B91}" srcOrd="31" destOrd="0" presId="urn:microsoft.com/office/officeart/2005/8/layout/cycle8"/>
    <dgm:cxn modelId="{4528F420-7566-CF4A-97A8-31184AD94086}" type="presParOf" srcId="{4F862852-4E65-914C-A4B6-46BA48D44EF1}" destId="{9BB21C1A-43BA-7A4D-9320-237F38C66F00}" srcOrd="32" destOrd="0" presId="urn:microsoft.com/office/officeart/2005/8/layout/cycle8"/>
    <dgm:cxn modelId="{4909BF44-9735-4545-AF1F-0A6FB77B2775}" type="presParOf" srcId="{4F862852-4E65-914C-A4B6-46BA48D44EF1}" destId="{B60D38CF-BFA5-6447-A744-0C368E9809CB}" srcOrd="33" destOrd="0" presId="urn:microsoft.com/office/officeart/2005/8/layout/cycle8"/>
    <dgm:cxn modelId="{1959D256-0A9E-DC46-A57E-4CAAA055FC8E}" type="presParOf" srcId="{4F862852-4E65-914C-A4B6-46BA48D44EF1}" destId="{32FF6F9F-8229-4045-A2CC-A303DACC9ACC}" srcOrd="34" destOrd="0" presId="urn:microsoft.com/office/officeart/2005/8/layout/cycle8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889CA30D-7D2F-E84A-8467-279FCAF1C08C}" type="doc">
      <dgm:prSet loTypeId="urn:microsoft.com/office/officeart/2005/8/layout/hierarchy2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C5E0B5EA-ECC6-9944-8EBB-C85848182CCE}">
      <dgm:prSet phldrT="[Texto]" custT="1"/>
      <dgm:spPr>
        <a:solidFill>
          <a:srgbClr val="6E2530"/>
        </a:solidFill>
      </dgm:spPr>
      <dgm:t>
        <a:bodyPr/>
        <a:lstStyle/>
        <a:p>
          <a:r>
            <a:rPr lang="pt-BR" sz="1800" dirty="0"/>
            <a:t>Designação </a:t>
          </a:r>
          <a:br>
            <a:rPr lang="pt-BR" sz="1800" dirty="0"/>
          </a:br>
          <a:r>
            <a:rPr lang="pt-BR" sz="1800" dirty="0"/>
            <a:t>de audiência</a:t>
          </a:r>
        </a:p>
      </dgm:t>
    </dgm:pt>
    <dgm:pt modelId="{6CBC225F-97D4-0547-B2F5-CAFEAA7092C5}" type="parTrans" cxnId="{26854808-7065-294B-A414-9D820576E1A2}">
      <dgm:prSet/>
      <dgm:spPr/>
      <dgm:t>
        <a:bodyPr/>
        <a:lstStyle/>
        <a:p>
          <a:endParaRPr lang="pt-BR"/>
        </a:p>
      </dgm:t>
    </dgm:pt>
    <dgm:pt modelId="{533B0A31-60CB-EC40-9E92-F0306D7A8E21}" type="sibTrans" cxnId="{26854808-7065-294B-A414-9D820576E1A2}">
      <dgm:prSet/>
      <dgm:spPr/>
      <dgm:t>
        <a:bodyPr/>
        <a:lstStyle/>
        <a:p>
          <a:endParaRPr lang="pt-BR"/>
        </a:p>
      </dgm:t>
    </dgm:pt>
    <dgm:pt modelId="{16B6BE4E-B6D3-7A4F-97CF-79D0E89499B2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1800" dirty="0"/>
            <a:t>Audiência</a:t>
          </a:r>
          <a:br>
            <a:rPr lang="pt-BR" sz="1800" dirty="0"/>
          </a:br>
          <a:r>
            <a:rPr lang="pt-BR" sz="1800" dirty="0"/>
            <a:t>na própria</a:t>
          </a:r>
          <a:br>
            <a:rPr lang="pt-BR" sz="1800" dirty="0"/>
          </a:br>
          <a:r>
            <a:rPr lang="pt-BR" sz="1800" dirty="0"/>
            <a:t>vara</a:t>
          </a:r>
        </a:p>
      </dgm:t>
    </dgm:pt>
    <dgm:pt modelId="{35E19C0A-E8F3-7648-BD37-3EEF64A48913}" type="parTrans" cxnId="{B533B49E-9EEA-2244-B350-2B5C76545B79}">
      <dgm:prSet custT="1"/>
      <dgm:spPr/>
      <dgm:t>
        <a:bodyPr/>
        <a:lstStyle/>
        <a:p>
          <a:endParaRPr lang="pt-BR" sz="800"/>
        </a:p>
      </dgm:t>
    </dgm:pt>
    <dgm:pt modelId="{E94A9501-B176-C449-AF5F-21E7C47362DC}" type="sibTrans" cxnId="{B533B49E-9EEA-2244-B350-2B5C76545B79}">
      <dgm:prSet/>
      <dgm:spPr/>
      <dgm:t>
        <a:bodyPr/>
        <a:lstStyle/>
        <a:p>
          <a:endParaRPr lang="pt-BR"/>
        </a:p>
      </dgm:t>
    </dgm:pt>
    <dgm:pt modelId="{1994E6CC-9C8D-034E-9724-1E0E0DBED339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1800" dirty="0"/>
            <a:t>Acordo</a:t>
          </a:r>
        </a:p>
      </dgm:t>
    </dgm:pt>
    <dgm:pt modelId="{D6ABBCF3-DF83-6847-8977-7146CACF3BC0}" type="parTrans" cxnId="{B0CD3346-E535-424B-A5E1-DEFFE5F680D2}">
      <dgm:prSet custT="1"/>
      <dgm:spPr/>
      <dgm:t>
        <a:bodyPr/>
        <a:lstStyle/>
        <a:p>
          <a:endParaRPr lang="pt-BR" sz="800"/>
        </a:p>
      </dgm:t>
    </dgm:pt>
    <dgm:pt modelId="{92D1F917-DAF2-C245-A137-187107572D43}" type="sibTrans" cxnId="{B0CD3346-E535-424B-A5E1-DEFFE5F680D2}">
      <dgm:prSet/>
      <dgm:spPr/>
      <dgm:t>
        <a:bodyPr/>
        <a:lstStyle/>
        <a:p>
          <a:endParaRPr lang="pt-BR"/>
        </a:p>
      </dgm:t>
    </dgm:pt>
    <dgm:pt modelId="{D93CD42D-5AC1-3A4C-90D7-78E89610072B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1800" dirty="0"/>
            <a:t>Envio ao </a:t>
          </a:r>
          <a:r>
            <a:rPr lang="pt-BR" sz="1800" dirty="0" err="1"/>
            <a:t>Cejusc</a:t>
          </a:r>
          <a:endParaRPr lang="pt-BR" sz="1800" dirty="0"/>
        </a:p>
      </dgm:t>
    </dgm:pt>
    <dgm:pt modelId="{F829EC7F-EDE5-4147-BAD3-23DACA0147F0}" type="parTrans" cxnId="{9E400241-0B2B-BB48-A883-7036AE348375}">
      <dgm:prSet custT="1"/>
      <dgm:spPr/>
      <dgm:t>
        <a:bodyPr/>
        <a:lstStyle/>
        <a:p>
          <a:endParaRPr lang="pt-BR" sz="800"/>
        </a:p>
      </dgm:t>
    </dgm:pt>
    <dgm:pt modelId="{FB50D788-A9DD-544F-8134-DC68AE19D7DC}" type="sibTrans" cxnId="{9E400241-0B2B-BB48-A883-7036AE348375}">
      <dgm:prSet/>
      <dgm:spPr/>
      <dgm:t>
        <a:bodyPr/>
        <a:lstStyle/>
        <a:p>
          <a:endParaRPr lang="pt-BR"/>
        </a:p>
      </dgm:t>
    </dgm:pt>
    <dgm:pt modelId="{C61A4294-EE7A-0646-87F5-0A678DCE52F7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1800" dirty="0"/>
            <a:t>Audiência: conciliador</a:t>
          </a:r>
        </a:p>
      </dgm:t>
    </dgm:pt>
    <dgm:pt modelId="{16F411EE-09D3-F844-8CA2-024648A1DDFA}" type="parTrans" cxnId="{E4C2314A-D4C5-4A4E-89EB-956CC5733087}">
      <dgm:prSet custT="1"/>
      <dgm:spPr/>
      <dgm:t>
        <a:bodyPr/>
        <a:lstStyle/>
        <a:p>
          <a:endParaRPr lang="pt-BR" sz="800"/>
        </a:p>
      </dgm:t>
    </dgm:pt>
    <dgm:pt modelId="{FC200111-D77A-C840-97D6-C26DC77F0710}" type="sibTrans" cxnId="{E4C2314A-D4C5-4A4E-89EB-956CC5733087}">
      <dgm:prSet/>
      <dgm:spPr/>
      <dgm:t>
        <a:bodyPr/>
        <a:lstStyle/>
        <a:p>
          <a:endParaRPr lang="pt-BR"/>
        </a:p>
      </dgm:t>
    </dgm:pt>
    <dgm:pt modelId="{013F5271-CB37-2944-BA56-048D77BE986A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1800" dirty="0"/>
            <a:t>Não acordo</a:t>
          </a:r>
        </a:p>
      </dgm:t>
    </dgm:pt>
    <dgm:pt modelId="{8401EC48-95C5-2247-BC87-83CF637BE3C7}" type="parTrans" cxnId="{9617DA11-DB2E-F747-B9C6-B3AA3DE70284}">
      <dgm:prSet custT="1"/>
      <dgm:spPr/>
      <dgm:t>
        <a:bodyPr/>
        <a:lstStyle/>
        <a:p>
          <a:endParaRPr lang="pt-BR" sz="800"/>
        </a:p>
      </dgm:t>
    </dgm:pt>
    <dgm:pt modelId="{0C995F69-4DA1-3848-9543-C4F736CC1D81}" type="sibTrans" cxnId="{9617DA11-DB2E-F747-B9C6-B3AA3DE70284}">
      <dgm:prSet/>
      <dgm:spPr/>
      <dgm:t>
        <a:bodyPr/>
        <a:lstStyle/>
        <a:p>
          <a:endParaRPr lang="pt-BR"/>
        </a:p>
      </dgm:t>
    </dgm:pt>
    <dgm:pt modelId="{572B4391-8B26-9E4E-B4A5-1EE783055C5A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Acordo</a:t>
          </a:r>
        </a:p>
      </dgm:t>
    </dgm:pt>
    <dgm:pt modelId="{3513ED7A-F436-F547-A470-30D8E1888BCD}" type="parTrans" cxnId="{AA762E32-3250-8E4C-A711-22679C82C8C4}">
      <dgm:prSet custT="1"/>
      <dgm:spPr/>
      <dgm:t>
        <a:bodyPr/>
        <a:lstStyle/>
        <a:p>
          <a:endParaRPr lang="pt-BR" sz="800"/>
        </a:p>
      </dgm:t>
    </dgm:pt>
    <dgm:pt modelId="{5040300F-5326-2545-9D2F-DE4E2E6CCAF6}" type="sibTrans" cxnId="{AA762E32-3250-8E4C-A711-22679C82C8C4}">
      <dgm:prSet/>
      <dgm:spPr/>
      <dgm:t>
        <a:bodyPr/>
        <a:lstStyle/>
        <a:p>
          <a:endParaRPr lang="pt-BR"/>
        </a:p>
      </dgm:t>
    </dgm:pt>
    <dgm:pt modelId="{17C5877E-4B3F-E54E-B02C-48462B3F14B7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Não acordo</a:t>
          </a:r>
        </a:p>
      </dgm:t>
    </dgm:pt>
    <dgm:pt modelId="{8CDF58F3-57FC-5745-AC93-A9176E782230}" type="parTrans" cxnId="{52143BDB-1E2F-C647-93FD-4685CB49EAD9}">
      <dgm:prSet custT="1"/>
      <dgm:spPr/>
      <dgm:t>
        <a:bodyPr/>
        <a:lstStyle/>
        <a:p>
          <a:endParaRPr lang="pt-BR" sz="800"/>
        </a:p>
      </dgm:t>
    </dgm:pt>
    <dgm:pt modelId="{79707857-2CD7-474A-9498-CDA4BB71E242}" type="sibTrans" cxnId="{52143BDB-1E2F-C647-93FD-4685CB49EAD9}">
      <dgm:prSet/>
      <dgm:spPr/>
      <dgm:t>
        <a:bodyPr/>
        <a:lstStyle/>
        <a:p>
          <a:endParaRPr lang="pt-BR"/>
        </a:p>
      </dgm:t>
    </dgm:pt>
    <dgm:pt modelId="{B0001E36-59B0-C24A-9F2A-4B875684C67D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Juiz homologa</a:t>
          </a:r>
        </a:p>
      </dgm:t>
    </dgm:pt>
    <dgm:pt modelId="{BA663D1F-CE20-D54F-A41E-C2F761E247C2}" type="parTrans" cxnId="{B06A50DD-C7FE-EC4B-AA95-D7A492C6A6F1}">
      <dgm:prSet custT="1"/>
      <dgm:spPr/>
      <dgm:t>
        <a:bodyPr/>
        <a:lstStyle/>
        <a:p>
          <a:endParaRPr lang="pt-BR" sz="800"/>
        </a:p>
      </dgm:t>
    </dgm:pt>
    <dgm:pt modelId="{E2A26C15-8DFF-CE44-9378-E8B485DDEBF1}" type="sibTrans" cxnId="{B06A50DD-C7FE-EC4B-AA95-D7A492C6A6F1}">
      <dgm:prSet/>
      <dgm:spPr/>
      <dgm:t>
        <a:bodyPr/>
        <a:lstStyle/>
        <a:p>
          <a:endParaRPr lang="pt-BR"/>
        </a:p>
      </dgm:t>
    </dgm:pt>
    <dgm:pt modelId="{C3F09DC6-89B1-1546-842E-04404AE895BF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1800" dirty="0">
              <a:sym typeface="Wingdings" pitchFamily="2" charset="2"/>
            </a:rPr>
            <a:t>Segue o processo</a:t>
          </a:r>
          <a:endParaRPr lang="pt-BR" sz="1800" dirty="0"/>
        </a:p>
      </dgm:t>
    </dgm:pt>
    <dgm:pt modelId="{363C5B78-9E53-B944-B5D3-C002AAEFF02C}" type="parTrans" cxnId="{19A148F0-87CA-0945-AEA9-CDBAC02F9F08}">
      <dgm:prSet custT="1"/>
      <dgm:spPr/>
      <dgm:t>
        <a:bodyPr/>
        <a:lstStyle/>
        <a:p>
          <a:endParaRPr lang="pt-BR" sz="800"/>
        </a:p>
      </dgm:t>
    </dgm:pt>
    <dgm:pt modelId="{FBEC8C82-94FD-464B-B8A5-CB41B9AF6B9C}" type="sibTrans" cxnId="{19A148F0-87CA-0945-AEA9-CDBAC02F9F08}">
      <dgm:prSet/>
      <dgm:spPr/>
      <dgm:t>
        <a:bodyPr/>
        <a:lstStyle/>
        <a:p>
          <a:endParaRPr lang="pt-BR"/>
        </a:p>
      </dgm:t>
    </dgm:pt>
    <dgm:pt modelId="{3C3BA6A1-D90B-6C49-A210-D0E1110CEE5D}">
      <dgm:prSet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Juiz homologa</a:t>
          </a:r>
        </a:p>
      </dgm:t>
    </dgm:pt>
    <dgm:pt modelId="{1AC734BB-7F0F-664F-A80C-42D39A5DAF5E}" type="parTrans" cxnId="{1C33CAE8-6C8E-E740-8084-EFE4826276B8}">
      <dgm:prSet custT="1"/>
      <dgm:spPr/>
      <dgm:t>
        <a:bodyPr/>
        <a:lstStyle/>
        <a:p>
          <a:endParaRPr lang="pt-BR" sz="800"/>
        </a:p>
      </dgm:t>
    </dgm:pt>
    <dgm:pt modelId="{16FD52A3-BB34-B349-B7E5-2FCA3291A3AC}" type="sibTrans" cxnId="{1C33CAE8-6C8E-E740-8084-EFE4826276B8}">
      <dgm:prSet/>
      <dgm:spPr/>
      <dgm:t>
        <a:bodyPr/>
        <a:lstStyle/>
        <a:p>
          <a:endParaRPr lang="pt-BR"/>
        </a:p>
      </dgm:t>
    </dgm:pt>
    <dgm:pt modelId="{03F65724-63AA-5249-A9FA-8EE0569E86A3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1800" dirty="0"/>
            <a:t>Segue o processo</a:t>
          </a:r>
        </a:p>
      </dgm:t>
    </dgm:pt>
    <dgm:pt modelId="{D32F31C2-18B2-EC42-83FA-1BE2D37D66E3}" type="parTrans" cxnId="{7CE58CE8-2AA1-8B40-879C-048FC45A9DBC}">
      <dgm:prSet custT="1"/>
      <dgm:spPr/>
      <dgm:t>
        <a:bodyPr/>
        <a:lstStyle/>
        <a:p>
          <a:endParaRPr lang="pt-BR" sz="800"/>
        </a:p>
      </dgm:t>
    </dgm:pt>
    <dgm:pt modelId="{32154D31-FAB7-F54D-A5BC-4805EA9A3FEE}" type="sibTrans" cxnId="{7CE58CE8-2AA1-8B40-879C-048FC45A9DBC}">
      <dgm:prSet/>
      <dgm:spPr/>
      <dgm:t>
        <a:bodyPr/>
        <a:lstStyle/>
        <a:p>
          <a:endParaRPr lang="pt-BR"/>
        </a:p>
      </dgm:t>
    </dgm:pt>
    <dgm:pt modelId="{37D79F21-9F44-D447-A672-ADC541B3D353}" type="pres">
      <dgm:prSet presAssocID="{889CA30D-7D2F-E84A-8467-279FCAF1C08C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22E53520-BD68-5D47-A70B-70E20B28EA15}" type="pres">
      <dgm:prSet presAssocID="{C5E0B5EA-ECC6-9944-8EBB-C85848182CCE}" presName="root1" presStyleCnt="0"/>
      <dgm:spPr/>
    </dgm:pt>
    <dgm:pt modelId="{09514DB2-EC1D-7945-896F-550F74C2D8E3}" type="pres">
      <dgm:prSet presAssocID="{C5E0B5EA-ECC6-9944-8EBB-C85848182CCE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371F1823-9E01-764C-8AB6-F77974BD3987}" type="pres">
      <dgm:prSet presAssocID="{C5E0B5EA-ECC6-9944-8EBB-C85848182CCE}" presName="level2hierChild" presStyleCnt="0"/>
      <dgm:spPr/>
    </dgm:pt>
    <dgm:pt modelId="{F99E9BCE-360B-CC4F-8C6D-855AB9C1E2C3}" type="pres">
      <dgm:prSet presAssocID="{35E19C0A-E8F3-7648-BD37-3EEF64A48913}" presName="conn2-1" presStyleLbl="parChTrans1D2" presStyleIdx="0" presStyleCnt="2"/>
      <dgm:spPr/>
      <dgm:t>
        <a:bodyPr/>
        <a:lstStyle/>
        <a:p>
          <a:endParaRPr lang="pt-BR"/>
        </a:p>
      </dgm:t>
    </dgm:pt>
    <dgm:pt modelId="{7410D275-54E2-5442-8924-F1A96C29A982}" type="pres">
      <dgm:prSet presAssocID="{35E19C0A-E8F3-7648-BD37-3EEF64A48913}" presName="connTx" presStyleLbl="parChTrans1D2" presStyleIdx="0" presStyleCnt="2"/>
      <dgm:spPr/>
      <dgm:t>
        <a:bodyPr/>
        <a:lstStyle/>
        <a:p>
          <a:endParaRPr lang="pt-BR"/>
        </a:p>
      </dgm:t>
    </dgm:pt>
    <dgm:pt modelId="{F40C6869-AB5C-FD46-AF64-022BEBB15664}" type="pres">
      <dgm:prSet presAssocID="{16B6BE4E-B6D3-7A4F-97CF-79D0E89499B2}" presName="root2" presStyleCnt="0"/>
      <dgm:spPr/>
    </dgm:pt>
    <dgm:pt modelId="{E4E2EFC9-8452-2D41-B087-4CC5416494A0}" type="pres">
      <dgm:prSet presAssocID="{16B6BE4E-B6D3-7A4F-97CF-79D0E89499B2}" presName="LevelTwoTextNode" presStyleLbl="node2" presStyleIdx="0" presStyleCnt="2" custScaleY="168477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57A09B86-B4F9-2341-B376-9B9919DBAB09}" type="pres">
      <dgm:prSet presAssocID="{16B6BE4E-B6D3-7A4F-97CF-79D0E89499B2}" presName="level3hierChild" presStyleCnt="0"/>
      <dgm:spPr/>
    </dgm:pt>
    <dgm:pt modelId="{EF946C4D-C461-B240-9A28-2903C7DD5741}" type="pres">
      <dgm:prSet presAssocID="{D6ABBCF3-DF83-6847-8977-7146CACF3BC0}" presName="conn2-1" presStyleLbl="parChTrans1D3" presStyleIdx="0" presStyleCnt="3"/>
      <dgm:spPr/>
      <dgm:t>
        <a:bodyPr/>
        <a:lstStyle/>
        <a:p>
          <a:endParaRPr lang="pt-BR"/>
        </a:p>
      </dgm:t>
    </dgm:pt>
    <dgm:pt modelId="{8342993D-6771-4949-B01E-112EFBD200FF}" type="pres">
      <dgm:prSet presAssocID="{D6ABBCF3-DF83-6847-8977-7146CACF3BC0}" presName="connTx" presStyleLbl="parChTrans1D3" presStyleIdx="0" presStyleCnt="3"/>
      <dgm:spPr/>
      <dgm:t>
        <a:bodyPr/>
        <a:lstStyle/>
        <a:p>
          <a:endParaRPr lang="pt-BR"/>
        </a:p>
      </dgm:t>
    </dgm:pt>
    <dgm:pt modelId="{913E875B-8324-6847-9E0D-9CD98CD8FE98}" type="pres">
      <dgm:prSet presAssocID="{1994E6CC-9C8D-034E-9724-1E0E0DBED339}" presName="root2" presStyleCnt="0"/>
      <dgm:spPr/>
    </dgm:pt>
    <dgm:pt modelId="{CCED7A3E-FF15-7D44-BDCE-D045BFDA38FD}" type="pres">
      <dgm:prSet presAssocID="{1994E6CC-9C8D-034E-9724-1E0E0DBED339}" presName="LevelTwoTextNode" presStyleLbl="node3" presStyleIdx="0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F0314FB6-E197-D047-94B1-5801472AB896}" type="pres">
      <dgm:prSet presAssocID="{1994E6CC-9C8D-034E-9724-1E0E0DBED339}" presName="level3hierChild" presStyleCnt="0"/>
      <dgm:spPr/>
    </dgm:pt>
    <dgm:pt modelId="{D868D697-51D7-634D-AC2A-887C78F6B28C}" type="pres">
      <dgm:prSet presAssocID="{BA663D1F-CE20-D54F-A41E-C2F761E247C2}" presName="conn2-1" presStyleLbl="parChTrans1D4" presStyleIdx="0" presStyleCnt="6"/>
      <dgm:spPr/>
      <dgm:t>
        <a:bodyPr/>
        <a:lstStyle/>
        <a:p>
          <a:endParaRPr lang="pt-BR"/>
        </a:p>
      </dgm:t>
    </dgm:pt>
    <dgm:pt modelId="{C064B2D2-D280-724F-8532-E8F337AD1ADF}" type="pres">
      <dgm:prSet presAssocID="{BA663D1F-CE20-D54F-A41E-C2F761E247C2}" presName="connTx" presStyleLbl="parChTrans1D4" presStyleIdx="0" presStyleCnt="6"/>
      <dgm:spPr/>
      <dgm:t>
        <a:bodyPr/>
        <a:lstStyle/>
        <a:p>
          <a:endParaRPr lang="pt-BR"/>
        </a:p>
      </dgm:t>
    </dgm:pt>
    <dgm:pt modelId="{17568E3D-19D3-584D-B992-0261F4B53E20}" type="pres">
      <dgm:prSet presAssocID="{B0001E36-59B0-C24A-9F2A-4B875684C67D}" presName="root2" presStyleCnt="0"/>
      <dgm:spPr/>
    </dgm:pt>
    <dgm:pt modelId="{BB20A5CB-1326-744A-8C70-2791D22261A5}" type="pres">
      <dgm:prSet presAssocID="{B0001E36-59B0-C24A-9F2A-4B875684C67D}" presName="LevelTwoTextNode" presStyleLbl="node4" presStyleIdx="0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B085302-815B-904A-8F3B-67541714BBB0}" type="pres">
      <dgm:prSet presAssocID="{B0001E36-59B0-C24A-9F2A-4B875684C67D}" presName="level3hierChild" presStyleCnt="0"/>
      <dgm:spPr/>
    </dgm:pt>
    <dgm:pt modelId="{2DE64B10-CEE4-FE4D-864E-93D9BE0E5D04}" type="pres">
      <dgm:prSet presAssocID="{8401EC48-95C5-2247-BC87-83CF637BE3C7}" presName="conn2-1" presStyleLbl="parChTrans1D3" presStyleIdx="1" presStyleCnt="3"/>
      <dgm:spPr/>
      <dgm:t>
        <a:bodyPr/>
        <a:lstStyle/>
        <a:p>
          <a:endParaRPr lang="pt-BR"/>
        </a:p>
      </dgm:t>
    </dgm:pt>
    <dgm:pt modelId="{1A3CED83-05ED-A34A-9D52-381633A0DA3A}" type="pres">
      <dgm:prSet presAssocID="{8401EC48-95C5-2247-BC87-83CF637BE3C7}" presName="connTx" presStyleLbl="parChTrans1D3" presStyleIdx="1" presStyleCnt="3"/>
      <dgm:spPr/>
      <dgm:t>
        <a:bodyPr/>
        <a:lstStyle/>
        <a:p>
          <a:endParaRPr lang="pt-BR"/>
        </a:p>
      </dgm:t>
    </dgm:pt>
    <dgm:pt modelId="{92BCA448-0AC3-2A43-AF9E-C10CDAD4DFBB}" type="pres">
      <dgm:prSet presAssocID="{013F5271-CB37-2944-BA56-048D77BE986A}" presName="root2" presStyleCnt="0"/>
      <dgm:spPr/>
    </dgm:pt>
    <dgm:pt modelId="{2FD82B71-113B-9E49-A815-F816C936B5A6}" type="pres">
      <dgm:prSet presAssocID="{013F5271-CB37-2944-BA56-048D77BE986A}" presName="LevelTwoTextNode" presStyleLbl="node3" presStyleIdx="1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DB8EE626-E793-8542-A94D-2AEE7FDE5434}" type="pres">
      <dgm:prSet presAssocID="{013F5271-CB37-2944-BA56-048D77BE986A}" presName="level3hierChild" presStyleCnt="0"/>
      <dgm:spPr/>
    </dgm:pt>
    <dgm:pt modelId="{B6F099F5-84E9-3543-A743-6A30A056A415}" type="pres">
      <dgm:prSet presAssocID="{363C5B78-9E53-B944-B5D3-C002AAEFF02C}" presName="conn2-1" presStyleLbl="parChTrans1D4" presStyleIdx="1" presStyleCnt="6"/>
      <dgm:spPr/>
      <dgm:t>
        <a:bodyPr/>
        <a:lstStyle/>
        <a:p>
          <a:endParaRPr lang="pt-BR"/>
        </a:p>
      </dgm:t>
    </dgm:pt>
    <dgm:pt modelId="{91A97D6E-DFC6-834B-A9BA-BD2E63063A85}" type="pres">
      <dgm:prSet presAssocID="{363C5B78-9E53-B944-B5D3-C002AAEFF02C}" presName="connTx" presStyleLbl="parChTrans1D4" presStyleIdx="1" presStyleCnt="6"/>
      <dgm:spPr/>
      <dgm:t>
        <a:bodyPr/>
        <a:lstStyle/>
        <a:p>
          <a:endParaRPr lang="pt-BR"/>
        </a:p>
      </dgm:t>
    </dgm:pt>
    <dgm:pt modelId="{0D1F9CDF-B3F5-FA40-B4AD-D4F1222240D3}" type="pres">
      <dgm:prSet presAssocID="{C3F09DC6-89B1-1546-842E-04404AE895BF}" presName="root2" presStyleCnt="0"/>
      <dgm:spPr/>
    </dgm:pt>
    <dgm:pt modelId="{1916667F-82E0-7B4D-944B-A95784AC1EB6}" type="pres">
      <dgm:prSet presAssocID="{C3F09DC6-89B1-1546-842E-04404AE895BF}" presName="LevelTwoTextNode" presStyleLbl="node4" presStyleIdx="1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DC5D950-B7BA-3A4D-A08F-90E579BECF77}" type="pres">
      <dgm:prSet presAssocID="{C3F09DC6-89B1-1546-842E-04404AE895BF}" presName="level3hierChild" presStyleCnt="0"/>
      <dgm:spPr/>
    </dgm:pt>
    <dgm:pt modelId="{9094F213-E724-D444-A81C-C35000CE99D3}" type="pres">
      <dgm:prSet presAssocID="{F829EC7F-EDE5-4147-BAD3-23DACA0147F0}" presName="conn2-1" presStyleLbl="parChTrans1D2" presStyleIdx="1" presStyleCnt="2"/>
      <dgm:spPr/>
      <dgm:t>
        <a:bodyPr/>
        <a:lstStyle/>
        <a:p>
          <a:endParaRPr lang="pt-BR"/>
        </a:p>
      </dgm:t>
    </dgm:pt>
    <dgm:pt modelId="{21E72205-86C5-2942-BFCE-3FB2F84A93A3}" type="pres">
      <dgm:prSet presAssocID="{F829EC7F-EDE5-4147-BAD3-23DACA0147F0}" presName="connTx" presStyleLbl="parChTrans1D2" presStyleIdx="1" presStyleCnt="2"/>
      <dgm:spPr/>
      <dgm:t>
        <a:bodyPr/>
        <a:lstStyle/>
        <a:p>
          <a:endParaRPr lang="pt-BR"/>
        </a:p>
      </dgm:t>
    </dgm:pt>
    <dgm:pt modelId="{D1DD3DF6-1355-0945-A874-F5F05E29A0C1}" type="pres">
      <dgm:prSet presAssocID="{D93CD42D-5AC1-3A4C-90D7-78E89610072B}" presName="root2" presStyleCnt="0"/>
      <dgm:spPr/>
    </dgm:pt>
    <dgm:pt modelId="{91CC21FB-003B-D745-B990-6D9571FD384D}" type="pres">
      <dgm:prSet presAssocID="{D93CD42D-5AC1-3A4C-90D7-78E89610072B}" presName="LevelTwoTextNode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056261AF-75F2-354B-8126-58E7796FFE76}" type="pres">
      <dgm:prSet presAssocID="{D93CD42D-5AC1-3A4C-90D7-78E89610072B}" presName="level3hierChild" presStyleCnt="0"/>
      <dgm:spPr/>
    </dgm:pt>
    <dgm:pt modelId="{8B9BCA4E-E73B-624A-8C20-4AF533A89FAE}" type="pres">
      <dgm:prSet presAssocID="{16F411EE-09D3-F844-8CA2-024648A1DDFA}" presName="conn2-1" presStyleLbl="parChTrans1D3" presStyleIdx="2" presStyleCnt="3"/>
      <dgm:spPr/>
      <dgm:t>
        <a:bodyPr/>
        <a:lstStyle/>
        <a:p>
          <a:endParaRPr lang="pt-BR"/>
        </a:p>
      </dgm:t>
    </dgm:pt>
    <dgm:pt modelId="{2A672995-F6CF-3446-9F62-69CD2A9415C5}" type="pres">
      <dgm:prSet presAssocID="{16F411EE-09D3-F844-8CA2-024648A1DDFA}" presName="connTx" presStyleLbl="parChTrans1D3" presStyleIdx="2" presStyleCnt="3"/>
      <dgm:spPr/>
      <dgm:t>
        <a:bodyPr/>
        <a:lstStyle/>
        <a:p>
          <a:endParaRPr lang="pt-BR"/>
        </a:p>
      </dgm:t>
    </dgm:pt>
    <dgm:pt modelId="{6E97DD86-18B8-B94A-B1D3-8E006E5027BB}" type="pres">
      <dgm:prSet presAssocID="{C61A4294-EE7A-0646-87F5-0A678DCE52F7}" presName="root2" presStyleCnt="0"/>
      <dgm:spPr/>
    </dgm:pt>
    <dgm:pt modelId="{13D824E8-8CF2-F642-8C06-E82F6179086C}" type="pres">
      <dgm:prSet presAssocID="{C61A4294-EE7A-0646-87F5-0A678DCE52F7}" presName="LevelTwoTextNode" presStyleLbl="node3" presStyleIdx="2" presStyleCnt="3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90CB1D3F-0798-EA4D-8652-7D0EFF3B2343}" type="pres">
      <dgm:prSet presAssocID="{C61A4294-EE7A-0646-87F5-0A678DCE52F7}" presName="level3hierChild" presStyleCnt="0"/>
      <dgm:spPr/>
    </dgm:pt>
    <dgm:pt modelId="{6985DFC9-A2A8-9C44-910E-75F645ABD6E3}" type="pres">
      <dgm:prSet presAssocID="{3513ED7A-F436-F547-A470-30D8E1888BCD}" presName="conn2-1" presStyleLbl="parChTrans1D4" presStyleIdx="2" presStyleCnt="6"/>
      <dgm:spPr/>
      <dgm:t>
        <a:bodyPr/>
        <a:lstStyle/>
        <a:p>
          <a:endParaRPr lang="pt-BR"/>
        </a:p>
      </dgm:t>
    </dgm:pt>
    <dgm:pt modelId="{A49D092F-5F8D-364A-84DA-76C4EA173E04}" type="pres">
      <dgm:prSet presAssocID="{3513ED7A-F436-F547-A470-30D8E1888BCD}" presName="connTx" presStyleLbl="parChTrans1D4" presStyleIdx="2" presStyleCnt="6"/>
      <dgm:spPr/>
      <dgm:t>
        <a:bodyPr/>
        <a:lstStyle/>
        <a:p>
          <a:endParaRPr lang="pt-BR"/>
        </a:p>
      </dgm:t>
    </dgm:pt>
    <dgm:pt modelId="{2B1E94C6-B354-ED42-83FD-66F6A63E377D}" type="pres">
      <dgm:prSet presAssocID="{572B4391-8B26-9E4E-B4A5-1EE783055C5A}" presName="root2" presStyleCnt="0"/>
      <dgm:spPr/>
    </dgm:pt>
    <dgm:pt modelId="{17734EC8-6054-264C-B1A0-AF976495785B}" type="pres">
      <dgm:prSet presAssocID="{572B4391-8B26-9E4E-B4A5-1EE783055C5A}" presName="LevelTwoTextNode" presStyleLbl="node4" presStyleIdx="2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766D407-8C86-DD4C-9469-1C0ADBA6B5F1}" type="pres">
      <dgm:prSet presAssocID="{572B4391-8B26-9E4E-B4A5-1EE783055C5A}" presName="level3hierChild" presStyleCnt="0"/>
      <dgm:spPr/>
    </dgm:pt>
    <dgm:pt modelId="{1199F934-D62F-7140-87BE-0C22C22FEE32}" type="pres">
      <dgm:prSet presAssocID="{1AC734BB-7F0F-664F-A80C-42D39A5DAF5E}" presName="conn2-1" presStyleLbl="parChTrans1D4" presStyleIdx="3" presStyleCnt="6"/>
      <dgm:spPr/>
      <dgm:t>
        <a:bodyPr/>
        <a:lstStyle/>
        <a:p>
          <a:endParaRPr lang="pt-BR"/>
        </a:p>
      </dgm:t>
    </dgm:pt>
    <dgm:pt modelId="{39F6FEC5-C10E-1043-8532-F2C2466FFF56}" type="pres">
      <dgm:prSet presAssocID="{1AC734BB-7F0F-664F-A80C-42D39A5DAF5E}" presName="connTx" presStyleLbl="parChTrans1D4" presStyleIdx="3" presStyleCnt="6"/>
      <dgm:spPr/>
      <dgm:t>
        <a:bodyPr/>
        <a:lstStyle/>
        <a:p>
          <a:endParaRPr lang="pt-BR"/>
        </a:p>
      </dgm:t>
    </dgm:pt>
    <dgm:pt modelId="{ADD6C253-60A2-D04D-8C42-7092F95DBD56}" type="pres">
      <dgm:prSet presAssocID="{3C3BA6A1-D90B-6C49-A210-D0E1110CEE5D}" presName="root2" presStyleCnt="0"/>
      <dgm:spPr/>
    </dgm:pt>
    <dgm:pt modelId="{FFE4F2BC-6EDA-F14C-8DA5-E0D4314A3F0D}" type="pres">
      <dgm:prSet presAssocID="{3C3BA6A1-D90B-6C49-A210-D0E1110CEE5D}" presName="LevelTwoTextNode" presStyleLbl="node4" presStyleIdx="3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81809619-68BA-6A47-BE52-D378D14F2728}" type="pres">
      <dgm:prSet presAssocID="{3C3BA6A1-D90B-6C49-A210-D0E1110CEE5D}" presName="level3hierChild" presStyleCnt="0"/>
      <dgm:spPr/>
    </dgm:pt>
    <dgm:pt modelId="{6C37A930-E323-0747-BA9A-B47DCF6FBF6F}" type="pres">
      <dgm:prSet presAssocID="{8CDF58F3-57FC-5745-AC93-A9176E782230}" presName="conn2-1" presStyleLbl="parChTrans1D4" presStyleIdx="4" presStyleCnt="6"/>
      <dgm:spPr/>
      <dgm:t>
        <a:bodyPr/>
        <a:lstStyle/>
        <a:p>
          <a:endParaRPr lang="pt-BR"/>
        </a:p>
      </dgm:t>
    </dgm:pt>
    <dgm:pt modelId="{1586F480-EE9D-574A-9445-5448A49F1145}" type="pres">
      <dgm:prSet presAssocID="{8CDF58F3-57FC-5745-AC93-A9176E782230}" presName="connTx" presStyleLbl="parChTrans1D4" presStyleIdx="4" presStyleCnt="6"/>
      <dgm:spPr/>
      <dgm:t>
        <a:bodyPr/>
        <a:lstStyle/>
        <a:p>
          <a:endParaRPr lang="pt-BR"/>
        </a:p>
      </dgm:t>
    </dgm:pt>
    <dgm:pt modelId="{BDBED508-8BF1-A146-B3F5-DB48C36930E4}" type="pres">
      <dgm:prSet presAssocID="{17C5877E-4B3F-E54E-B02C-48462B3F14B7}" presName="root2" presStyleCnt="0"/>
      <dgm:spPr/>
    </dgm:pt>
    <dgm:pt modelId="{54B18BD5-452D-B54B-BDCA-4DADF2D6A366}" type="pres">
      <dgm:prSet presAssocID="{17C5877E-4B3F-E54E-B02C-48462B3F14B7}" presName="LevelTwoTextNode" presStyleLbl="node4" presStyleIdx="4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4BA42EB3-F0D9-CB4F-90AF-12D725D9ECB4}" type="pres">
      <dgm:prSet presAssocID="{17C5877E-4B3F-E54E-B02C-48462B3F14B7}" presName="level3hierChild" presStyleCnt="0"/>
      <dgm:spPr/>
    </dgm:pt>
    <dgm:pt modelId="{3B5766AC-A409-9948-B2E3-3563B4862367}" type="pres">
      <dgm:prSet presAssocID="{D32F31C2-18B2-EC42-83FA-1BE2D37D66E3}" presName="conn2-1" presStyleLbl="parChTrans1D4" presStyleIdx="5" presStyleCnt="6"/>
      <dgm:spPr/>
      <dgm:t>
        <a:bodyPr/>
        <a:lstStyle/>
        <a:p>
          <a:endParaRPr lang="pt-BR"/>
        </a:p>
      </dgm:t>
    </dgm:pt>
    <dgm:pt modelId="{B1E1DA02-FF0C-CC45-8831-B69FE95AB26E}" type="pres">
      <dgm:prSet presAssocID="{D32F31C2-18B2-EC42-83FA-1BE2D37D66E3}" presName="connTx" presStyleLbl="parChTrans1D4" presStyleIdx="5" presStyleCnt="6"/>
      <dgm:spPr/>
      <dgm:t>
        <a:bodyPr/>
        <a:lstStyle/>
        <a:p>
          <a:endParaRPr lang="pt-BR"/>
        </a:p>
      </dgm:t>
    </dgm:pt>
    <dgm:pt modelId="{B7097EBD-AC59-6348-9329-DB8EB7999785}" type="pres">
      <dgm:prSet presAssocID="{03F65724-63AA-5249-A9FA-8EE0569E86A3}" presName="root2" presStyleCnt="0"/>
      <dgm:spPr/>
    </dgm:pt>
    <dgm:pt modelId="{E68FE38B-41A4-C649-B3FC-1094BB790809}" type="pres">
      <dgm:prSet presAssocID="{03F65724-63AA-5249-A9FA-8EE0569E86A3}" presName="LevelTwoTextNode" presStyleLbl="node4" presStyleIdx="5" presStyleCnt="6">
        <dgm:presLayoutVars>
          <dgm:chPref val="3"/>
        </dgm:presLayoutVars>
      </dgm:prSet>
      <dgm:spPr/>
      <dgm:t>
        <a:bodyPr/>
        <a:lstStyle/>
        <a:p>
          <a:endParaRPr lang="pt-BR"/>
        </a:p>
      </dgm:t>
    </dgm:pt>
    <dgm:pt modelId="{CC63258E-29A5-724A-9B61-2A2E57334E41}" type="pres">
      <dgm:prSet presAssocID="{03F65724-63AA-5249-A9FA-8EE0569E86A3}" presName="level3hierChild" presStyleCnt="0"/>
      <dgm:spPr/>
    </dgm:pt>
  </dgm:ptLst>
  <dgm:cxnLst>
    <dgm:cxn modelId="{F5F92066-D04D-FE44-887A-495FC1275F66}" type="presOf" srcId="{C61A4294-EE7A-0646-87F5-0A678DCE52F7}" destId="{13D824E8-8CF2-F642-8C06-E82F6179086C}" srcOrd="0" destOrd="0" presId="urn:microsoft.com/office/officeart/2005/8/layout/hierarchy2"/>
    <dgm:cxn modelId="{1CC4FD92-3CC3-ED45-9324-FE346EC77B02}" type="presOf" srcId="{F829EC7F-EDE5-4147-BAD3-23DACA0147F0}" destId="{9094F213-E724-D444-A81C-C35000CE99D3}" srcOrd="0" destOrd="0" presId="urn:microsoft.com/office/officeart/2005/8/layout/hierarchy2"/>
    <dgm:cxn modelId="{82DFF2FF-677B-BA4B-8C1B-818EB1A5200F}" type="presOf" srcId="{B0001E36-59B0-C24A-9F2A-4B875684C67D}" destId="{BB20A5CB-1326-744A-8C70-2791D22261A5}" srcOrd="0" destOrd="0" presId="urn:microsoft.com/office/officeart/2005/8/layout/hierarchy2"/>
    <dgm:cxn modelId="{9B86286C-EF0F-0D48-96DB-F9DD201897FD}" type="presOf" srcId="{8401EC48-95C5-2247-BC87-83CF637BE3C7}" destId="{2DE64B10-CEE4-FE4D-864E-93D9BE0E5D04}" srcOrd="0" destOrd="0" presId="urn:microsoft.com/office/officeart/2005/8/layout/hierarchy2"/>
    <dgm:cxn modelId="{19A148F0-87CA-0945-AEA9-CDBAC02F9F08}" srcId="{013F5271-CB37-2944-BA56-048D77BE986A}" destId="{C3F09DC6-89B1-1546-842E-04404AE895BF}" srcOrd="0" destOrd="0" parTransId="{363C5B78-9E53-B944-B5D3-C002AAEFF02C}" sibTransId="{FBEC8C82-94FD-464B-B8A5-CB41B9AF6B9C}"/>
    <dgm:cxn modelId="{52143BDB-1E2F-C647-93FD-4685CB49EAD9}" srcId="{C61A4294-EE7A-0646-87F5-0A678DCE52F7}" destId="{17C5877E-4B3F-E54E-B02C-48462B3F14B7}" srcOrd="1" destOrd="0" parTransId="{8CDF58F3-57FC-5745-AC93-A9176E782230}" sibTransId="{79707857-2CD7-474A-9498-CDA4BB71E242}"/>
    <dgm:cxn modelId="{26854808-7065-294B-A414-9D820576E1A2}" srcId="{889CA30D-7D2F-E84A-8467-279FCAF1C08C}" destId="{C5E0B5EA-ECC6-9944-8EBB-C85848182CCE}" srcOrd="0" destOrd="0" parTransId="{6CBC225F-97D4-0547-B2F5-CAFEAA7092C5}" sibTransId="{533B0A31-60CB-EC40-9E92-F0306D7A8E21}"/>
    <dgm:cxn modelId="{95105041-28C8-144B-A50C-07EFC63E1391}" type="presOf" srcId="{D32F31C2-18B2-EC42-83FA-1BE2D37D66E3}" destId="{3B5766AC-A409-9948-B2E3-3563B4862367}" srcOrd="0" destOrd="0" presId="urn:microsoft.com/office/officeart/2005/8/layout/hierarchy2"/>
    <dgm:cxn modelId="{E4C2314A-D4C5-4A4E-89EB-956CC5733087}" srcId="{D93CD42D-5AC1-3A4C-90D7-78E89610072B}" destId="{C61A4294-EE7A-0646-87F5-0A678DCE52F7}" srcOrd="0" destOrd="0" parTransId="{16F411EE-09D3-F844-8CA2-024648A1DDFA}" sibTransId="{FC200111-D77A-C840-97D6-C26DC77F0710}"/>
    <dgm:cxn modelId="{A1C07657-EC8A-D44A-AD6D-F7524DD66F48}" type="presOf" srcId="{C3F09DC6-89B1-1546-842E-04404AE895BF}" destId="{1916667F-82E0-7B4D-944B-A95784AC1EB6}" srcOrd="0" destOrd="0" presId="urn:microsoft.com/office/officeart/2005/8/layout/hierarchy2"/>
    <dgm:cxn modelId="{76D8011A-12E8-6444-AD76-ADA8C6885A5A}" type="presOf" srcId="{8CDF58F3-57FC-5745-AC93-A9176E782230}" destId="{6C37A930-E323-0747-BA9A-B47DCF6FBF6F}" srcOrd="0" destOrd="0" presId="urn:microsoft.com/office/officeart/2005/8/layout/hierarchy2"/>
    <dgm:cxn modelId="{D09B7010-7BD7-4A4C-BD89-1C29A5BBEED4}" type="presOf" srcId="{1AC734BB-7F0F-664F-A80C-42D39A5DAF5E}" destId="{1199F934-D62F-7140-87BE-0C22C22FEE32}" srcOrd="0" destOrd="0" presId="urn:microsoft.com/office/officeart/2005/8/layout/hierarchy2"/>
    <dgm:cxn modelId="{D5559BDA-D6E0-9E4B-ABA5-B4436CE3ECB7}" type="presOf" srcId="{35E19C0A-E8F3-7648-BD37-3EEF64A48913}" destId="{F99E9BCE-360B-CC4F-8C6D-855AB9C1E2C3}" srcOrd="0" destOrd="0" presId="urn:microsoft.com/office/officeart/2005/8/layout/hierarchy2"/>
    <dgm:cxn modelId="{B1A1973A-A672-A645-9EF9-48EA42ACAD45}" type="presOf" srcId="{3513ED7A-F436-F547-A470-30D8E1888BCD}" destId="{6985DFC9-A2A8-9C44-910E-75F645ABD6E3}" srcOrd="0" destOrd="0" presId="urn:microsoft.com/office/officeart/2005/8/layout/hierarchy2"/>
    <dgm:cxn modelId="{B0CD3346-E535-424B-A5E1-DEFFE5F680D2}" srcId="{16B6BE4E-B6D3-7A4F-97CF-79D0E89499B2}" destId="{1994E6CC-9C8D-034E-9724-1E0E0DBED339}" srcOrd="0" destOrd="0" parTransId="{D6ABBCF3-DF83-6847-8977-7146CACF3BC0}" sibTransId="{92D1F917-DAF2-C245-A137-187107572D43}"/>
    <dgm:cxn modelId="{4FFA6235-28D7-2B45-A7AD-4D1E4C718690}" type="presOf" srcId="{889CA30D-7D2F-E84A-8467-279FCAF1C08C}" destId="{37D79F21-9F44-D447-A672-ADC541B3D353}" srcOrd="0" destOrd="0" presId="urn:microsoft.com/office/officeart/2005/8/layout/hierarchy2"/>
    <dgm:cxn modelId="{96A73091-0FCA-1A4A-8481-088152D8144C}" type="presOf" srcId="{16F411EE-09D3-F844-8CA2-024648A1DDFA}" destId="{8B9BCA4E-E73B-624A-8C20-4AF533A89FAE}" srcOrd="0" destOrd="0" presId="urn:microsoft.com/office/officeart/2005/8/layout/hierarchy2"/>
    <dgm:cxn modelId="{1FC62C26-68AD-224A-A9DD-BF60FDEDBA9A}" type="presOf" srcId="{16F411EE-09D3-F844-8CA2-024648A1DDFA}" destId="{2A672995-F6CF-3446-9F62-69CD2A9415C5}" srcOrd="1" destOrd="0" presId="urn:microsoft.com/office/officeart/2005/8/layout/hierarchy2"/>
    <dgm:cxn modelId="{5D339DB0-228F-BE4A-B6FA-A2D9C51FA692}" type="presOf" srcId="{1AC734BB-7F0F-664F-A80C-42D39A5DAF5E}" destId="{39F6FEC5-C10E-1043-8532-F2C2466FFF56}" srcOrd="1" destOrd="0" presId="urn:microsoft.com/office/officeart/2005/8/layout/hierarchy2"/>
    <dgm:cxn modelId="{71F396CA-61B0-9747-8514-31AA3E97581B}" type="presOf" srcId="{3513ED7A-F436-F547-A470-30D8E1888BCD}" destId="{A49D092F-5F8D-364A-84DA-76C4EA173E04}" srcOrd="1" destOrd="0" presId="urn:microsoft.com/office/officeart/2005/8/layout/hierarchy2"/>
    <dgm:cxn modelId="{A3C149A0-078E-044C-A173-1EC20569D51A}" type="presOf" srcId="{D93CD42D-5AC1-3A4C-90D7-78E89610072B}" destId="{91CC21FB-003B-D745-B990-6D9571FD384D}" srcOrd="0" destOrd="0" presId="urn:microsoft.com/office/officeart/2005/8/layout/hierarchy2"/>
    <dgm:cxn modelId="{F2984A20-68ED-464E-AB46-FD7219B625F0}" type="presOf" srcId="{F829EC7F-EDE5-4147-BAD3-23DACA0147F0}" destId="{21E72205-86C5-2942-BFCE-3FB2F84A93A3}" srcOrd="1" destOrd="0" presId="urn:microsoft.com/office/officeart/2005/8/layout/hierarchy2"/>
    <dgm:cxn modelId="{EFC13B3B-D00E-C14B-98AD-BEA80C6A74BE}" type="presOf" srcId="{D32F31C2-18B2-EC42-83FA-1BE2D37D66E3}" destId="{B1E1DA02-FF0C-CC45-8831-B69FE95AB26E}" srcOrd="1" destOrd="0" presId="urn:microsoft.com/office/officeart/2005/8/layout/hierarchy2"/>
    <dgm:cxn modelId="{B533B49E-9EEA-2244-B350-2B5C76545B79}" srcId="{C5E0B5EA-ECC6-9944-8EBB-C85848182CCE}" destId="{16B6BE4E-B6D3-7A4F-97CF-79D0E89499B2}" srcOrd="0" destOrd="0" parTransId="{35E19C0A-E8F3-7648-BD37-3EEF64A48913}" sibTransId="{E94A9501-B176-C449-AF5F-21E7C47362DC}"/>
    <dgm:cxn modelId="{E7644979-28DA-E249-A4B3-56F239414A88}" type="presOf" srcId="{BA663D1F-CE20-D54F-A41E-C2F761E247C2}" destId="{D868D697-51D7-634D-AC2A-887C78F6B28C}" srcOrd="0" destOrd="0" presId="urn:microsoft.com/office/officeart/2005/8/layout/hierarchy2"/>
    <dgm:cxn modelId="{573CCA24-5ED5-AD42-87D1-E421C40F32A2}" type="presOf" srcId="{013F5271-CB37-2944-BA56-048D77BE986A}" destId="{2FD82B71-113B-9E49-A815-F816C936B5A6}" srcOrd="0" destOrd="0" presId="urn:microsoft.com/office/officeart/2005/8/layout/hierarchy2"/>
    <dgm:cxn modelId="{1C33CAE8-6C8E-E740-8084-EFE4826276B8}" srcId="{572B4391-8B26-9E4E-B4A5-1EE783055C5A}" destId="{3C3BA6A1-D90B-6C49-A210-D0E1110CEE5D}" srcOrd="0" destOrd="0" parTransId="{1AC734BB-7F0F-664F-A80C-42D39A5DAF5E}" sibTransId="{16FD52A3-BB34-B349-B7E5-2FCA3291A3AC}"/>
    <dgm:cxn modelId="{E250C43D-7861-E344-9E58-385F77EA19D8}" type="presOf" srcId="{1994E6CC-9C8D-034E-9724-1E0E0DBED339}" destId="{CCED7A3E-FF15-7D44-BDCE-D045BFDA38FD}" srcOrd="0" destOrd="0" presId="urn:microsoft.com/office/officeart/2005/8/layout/hierarchy2"/>
    <dgm:cxn modelId="{B6EB43FB-A7BB-6143-860A-BBE96F740642}" type="presOf" srcId="{BA663D1F-CE20-D54F-A41E-C2F761E247C2}" destId="{C064B2D2-D280-724F-8532-E8F337AD1ADF}" srcOrd="1" destOrd="0" presId="urn:microsoft.com/office/officeart/2005/8/layout/hierarchy2"/>
    <dgm:cxn modelId="{FBB9CD1F-756C-C84D-983C-9E473B5F6CC8}" type="presOf" srcId="{572B4391-8B26-9E4E-B4A5-1EE783055C5A}" destId="{17734EC8-6054-264C-B1A0-AF976495785B}" srcOrd="0" destOrd="0" presId="urn:microsoft.com/office/officeart/2005/8/layout/hierarchy2"/>
    <dgm:cxn modelId="{19D15D0D-BC05-0748-AF2E-C9F7D5B22B29}" type="presOf" srcId="{C5E0B5EA-ECC6-9944-8EBB-C85848182CCE}" destId="{09514DB2-EC1D-7945-896F-550F74C2D8E3}" srcOrd="0" destOrd="0" presId="urn:microsoft.com/office/officeart/2005/8/layout/hierarchy2"/>
    <dgm:cxn modelId="{4C571BCA-909F-FE49-8045-0754D20B1CB1}" type="presOf" srcId="{8401EC48-95C5-2247-BC87-83CF637BE3C7}" destId="{1A3CED83-05ED-A34A-9D52-381633A0DA3A}" srcOrd="1" destOrd="0" presId="urn:microsoft.com/office/officeart/2005/8/layout/hierarchy2"/>
    <dgm:cxn modelId="{9AC8CCD6-07A7-6542-9B4D-3A855D956AEB}" type="presOf" srcId="{363C5B78-9E53-B944-B5D3-C002AAEFF02C}" destId="{B6F099F5-84E9-3543-A743-6A30A056A415}" srcOrd="0" destOrd="0" presId="urn:microsoft.com/office/officeart/2005/8/layout/hierarchy2"/>
    <dgm:cxn modelId="{413E5366-97D6-A64F-A084-805DD7224386}" type="presOf" srcId="{D6ABBCF3-DF83-6847-8977-7146CACF3BC0}" destId="{EF946C4D-C461-B240-9A28-2903C7DD5741}" srcOrd="0" destOrd="0" presId="urn:microsoft.com/office/officeart/2005/8/layout/hierarchy2"/>
    <dgm:cxn modelId="{12832399-F82A-414A-A58F-1FE7A474DC86}" type="presOf" srcId="{16B6BE4E-B6D3-7A4F-97CF-79D0E89499B2}" destId="{E4E2EFC9-8452-2D41-B087-4CC5416494A0}" srcOrd="0" destOrd="0" presId="urn:microsoft.com/office/officeart/2005/8/layout/hierarchy2"/>
    <dgm:cxn modelId="{B06A50DD-C7FE-EC4B-AA95-D7A492C6A6F1}" srcId="{1994E6CC-9C8D-034E-9724-1E0E0DBED339}" destId="{B0001E36-59B0-C24A-9F2A-4B875684C67D}" srcOrd="0" destOrd="0" parTransId="{BA663D1F-CE20-D54F-A41E-C2F761E247C2}" sibTransId="{E2A26C15-8DFF-CE44-9378-E8B485DDEBF1}"/>
    <dgm:cxn modelId="{8BA5B481-1B40-7B46-913F-CBD5B24BEE5B}" type="presOf" srcId="{35E19C0A-E8F3-7648-BD37-3EEF64A48913}" destId="{7410D275-54E2-5442-8924-F1A96C29A982}" srcOrd="1" destOrd="0" presId="urn:microsoft.com/office/officeart/2005/8/layout/hierarchy2"/>
    <dgm:cxn modelId="{8D8A5158-C577-C04F-84BE-0B2B1A8787AC}" type="presOf" srcId="{D6ABBCF3-DF83-6847-8977-7146CACF3BC0}" destId="{8342993D-6771-4949-B01E-112EFBD200FF}" srcOrd="1" destOrd="0" presId="urn:microsoft.com/office/officeart/2005/8/layout/hierarchy2"/>
    <dgm:cxn modelId="{38B5A311-035D-CD43-97F5-69D51CF34ED4}" type="presOf" srcId="{03F65724-63AA-5249-A9FA-8EE0569E86A3}" destId="{E68FE38B-41A4-C649-B3FC-1094BB790809}" srcOrd="0" destOrd="0" presId="urn:microsoft.com/office/officeart/2005/8/layout/hierarchy2"/>
    <dgm:cxn modelId="{9617DA11-DB2E-F747-B9C6-B3AA3DE70284}" srcId="{16B6BE4E-B6D3-7A4F-97CF-79D0E89499B2}" destId="{013F5271-CB37-2944-BA56-048D77BE986A}" srcOrd="1" destOrd="0" parTransId="{8401EC48-95C5-2247-BC87-83CF637BE3C7}" sibTransId="{0C995F69-4DA1-3848-9543-C4F736CC1D81}"/>
    <dgm:cxn modelId="{AA762E32-3250-8E4C-A711-22679C82C8C4}" srcId="{C61A4294-EE7A-0646-87F5-0A678DCE52F7}" destId="{572B4391-8B26-9E4E-B4A5-1EE783055C5A}" srcOrd="0" destOrd="0" parTransId="{3513ED7A-F436-F547-A470-30D8E1888BCD}" sibTransId="{5040300F-5326-2545-9D2F-DE4E2E6CCAF6}"/>
    <dgm:cxn modelId="{91733EA9-B97A-E341-AE9B-EC9D806E4C30}" type="presOf" srcId="{8CDF58F3-57FC-5745-AC93-A9176E782230}" destId="{1586F480-EE9D-574A-9445-5448A49F1145}" srcOrd="1" destOrd="0" presId="urn:microsoft.com/office/officeart/2005/8/layout/hierarchy2"/>
    <dgm:cxn modelId="{7CE58CE8-2AA1-8B40-879C-048FC45A9DBC}" srcId="{17C5877E-4B3F-E54E-B02C-48462B3F14B7}" destId="{03F65724-63AA-5249-A9FA-8EE0569E86A3}" srcOrd="0" destOrd="0" parTransId="{D32F31C2-18B2-EC42-83FA-1BE2D37D66E3}" sibTransId="{32154D31-FAB7-F54D-A5BC-4805EA9A3FEE}"/>
    <dgm:cxn modelId="{6C3A52D6-5FD1-084D-828E-56F59F217906}" type="presOf" srcId="{17C5877E-4B3F-E54E-B02C-48462B3F14B7}" destId="{54B18BD5-452D-B54B-BDCA-4DADF2D6A366}" srcOrd="0" destOrd="0" presId="urn:microsoft.com/office/officeart/2005/8/layout/hierarchy2"/>
    <dgm:cxn modelId="{CC0E75E3-370D-EF41-99D6-43D0B2C8A335}" type="presOf" srcId="{363C5B78-9E53-B944-B5D3-C002AAEFF02C}" destId="{91A97D6E-DFC6-834B-A9BA-BD2E63063A85}" srcOrd="1" destOrd="0" presId="urn:microsoft.com/office/officeart/2005/8/layout/hierarchy2"/>
    <dgm:cxn modelId="{9E400241-0B2B-BB48-A883-7036AE348375}" srcId="{C5E0B5EA-ECC6-9944-8EBB-C85848182CCE}" destId="{D93CD42D-5AC1-3A4C-90D7-78E89610072B}" srcOrd="1" destOrd="0" parTransId="{F829EC7F-EDE5-4147-BAD3-23DACA0147F0}" sibTransId="{FB50D788-A9DD-544F-8134-DC68AE19D7DC}"/>
    <dgm:cxn modelId="{0E321F38-25FB-1A4E-985C-1186D0BFD6DF}" type="presOf" srcId="{3C3BA6A1-D90B-6C49-A210-D0E1110CEE5D}" destId="{FFE4F2BC-6EDA-F14C-8DA5-E0D4314A3F0D}" srcOrd="0" destOrd="0" presId="urn:microsoft.com/office/officeart/2005/8/layout/hierarchy2"/>
    <dgm:cxn modelId="{2120F9E5-877C-3146-AD78-A921AAE579FC}" type="presParOf" srcId="{37D79F21-9F44-D447-A672-ADC541B3D353}" destId="{22E53520-BD68-5D47-A70B-70E20B28EA15}" srcOrd="0" destOrd="0" presId="urn:microsoft.com/office/officeart/2005/8/layout/hierarchy2"/>
    <dgm:cxn modelId="{D59C9A75-79C8-7A46-9999-C88902DAC380}" type="presParOf" srcId="{22E53520-BD68-5D47-A70B-70E20B28EA15}" destId="{09514DB2-EC1D-7945-896F-550F74C2D8E3}" srcOrd="0" destOrd="0" presId="urn:microsoft.com/office/officeart/2005/8/layout/hierarchy2"/>
    <dgm:cxn modelId="{7B0AABE9-88EF-A34E-8904-701265D71229}" type="presParOf" srcId="{22E53520-BD68-5D47-A70B-70E20B28EA15}" destId="{371F1823-9E01-764C-8AB6-F77974BD3987}" srcOrd="1" destOrd="0" presId="urn:microsoft.com/office/officeart/2005/8/layout/hierarchy2"/>
    <dgm:cxn modelId="{2E06FBBF-8907-504A-A5D8-565921CFE581}" type="presParOf" srcId="{371F1823-9E01-764C-8AB6-F77974BD3987}" destId="{F99E9BCE-360B-CC4F-8C6D-855AB9C1E2C3}" srcOrd="0" destOrd="0" presId="urn:microsoft.com/office/officeart/2005/8/layout/hierarchy2"/>
    <dgm:cxn modelId="{0B5039B9-2672-B646-99F7-BFFBAB44769E}" type="presParOf" srcId="{F99E9BCE-360B-CC4F-8C6D-855AB9C1E2C3}" destId="{7410D275-54E2-5442-8924-F1A96C29A982}" srcOrd="0" destOrd="0" presId="urn:microsoft.com/office/officeart/2005/8/layout/hierarchy2"/>
    <dgm:cxn modelId="{59D16480-30FD-5F4C-B75B-FF67B8970B3F}" type="presParOf" srcId="{371F1823-9E01-764C-8AB6-F77974BD3987}" destId="{F40C6869-AB5C-FD46-AF64-022BEBB15664}" srcOrd="1" destOrd="0" presId="urn:microsoft.com/office/officeart/2005/8/layout/hierarchy2"/>
    <dgm:cxn modelId="{FC9B9ED2-1F93-0740-B455-0C2453926840}" type="presParOf" srcId="{F40C6869-AB5C-FD46-AF64-022BEBB15664}" destId="{E4E2EFC9-8452-2D41-B087-4CC5416494A0}" srcOrd="0" destOrd="0" presId="urn:microsoft.com/office/officeart/2005/8/layout/hierarchy2"/>
    <dgm:cxn modelId="{586A646B-6D03-C84F-A694-1F21984F0156}" type="presParOf" srcId="{F40C6869-AB5C-FD46-AF64-022BEBB15664}" destId="{57A09B86-B4F9-2341-B376-9B9919DBAB09}" srcOrd="1" destOrd="0" presId="urn:microsoft.com/office/officeart/2005/8/layout/hierarchy2"/>
    <dgm:cxn modelId="{16C08B99-9F0A-BD48-AAB3-6653451C3C25}" type="presParOf" srcId="{57A09B86-B4F9-2341-B376-9B9919DBAB09}" destId="{EF946C4D-C461-B240-9A28-2903C7DD5741}" srcOrd="0" destOrd="0" presId="urn:microsoft.com/office/officeart/2005/8/layout/hierarchy2"/>
    <dgm:cxn modelId="{956D4D8C-5970-B14D-BA8E-761E43BBE40E}" type="presParOf" srcId="{EF946C4D-C461-B240-9A28-2903C7DD5741}" destId="{8342993D-6771-4949-B01E-112EFBD200FF}" srcOrd="0" destOrd="0" presId="urn:microsoft.com/office/officeart/2005/8/layout/hierarchy2"/>
    <dgm:cxn modelId="{2613A4AC-21B8-D240-A8AC-216E59F24FF7}" type="presParOf" srcId="{57A09B86-B4F9-2341-B376-9B9919DBAB09}" destId="{913E875B-8324-6847-9E0D-9CD98CD8FE98}" srcOrd="1" destOrd="0" presId="urn:microsoft.com/office/officeart/2005/8/layout/hierarchy2"/>
    <dgm:cxn modelId="{8A39FB03-ADA8-FD46-993D-D093F8B6A3DA}" type="presParOf" srcId="{913E875B-8324-6847-9E0D-9CD98CD8FE98}" destId="{CCED7A3E-FF15-7D44-BDCE-D045BFDA38FD}" srcOrd="0" destOrd="0" presId="urn:microsoft.com/office/officeart/2005/8/layout/hierarchy2"/>
    <dgm:cxn modelId="{016C8307-5EEA-E34B-8D08-DE10FF805D98}" type="presParOf" srcId="{913E875B-8324-6847-9E0D-9CD98CD8FE98}" destId="{F0314FB6-E197-D047-94B1-5801472AB896}" srcOrd="1" destOrd="0" presId="urn:microsoft.com/office/officeart/2005/8/layout/hierarchy2"/>
    <dgm:cxn modelId="{1CB46488-6458-EC4A-9217-5C7473BA0739}" type="presParOf" srcId="{F0314FB6-E197-D047-94B1-5801472AB896}" destId="{D868D697-51D7-634D-AC2A-887C78F6B28C}" srcOrd="0" destOrd="0" presId="urn:microsoft.com/office/officeart/2005/8/layout/hierarchy2"/>
    <dgm:cxn modelId="{9FC8F1F5-769B-6545-8324-DC6B2E1B48D9}" type="presParOf" srcId="{D868D697-51D7-634D-AC2A-887C78F6B28C}" destId="{C064B2D2-D280-724F-8532-E8F337AD1ADF}" srcOrd="0" destOrd="0" presId="urn:microsoft.com/office/officeart/2005/8/layout/hierarchy2"/>
    <dgm:cxn modelId="{CCD92931-459A-834C-804A-899C094785E7}" type="presParOf" srcId="{F0314FB6-E197-D047-94B1-5801472AB896}" destId="{17568E3D-19D3-584D-B992-0261F4B53E20}" srcOrd="1" destOrd="0" presId="urn:microsoft.com/office/officeart/2005/8/layout/hierarchy2"/>
    <dgm:cxn modelId="{AC9050D2-0242-7E4A-93FF-93AAB8625F95}" type="presParOf" srcId="{17568E3D-19D3-584D-B992-0261F4B53E20}" destId="{BB20A5CB-1326-744A-8C70-2791D22261A5}" srcOrd="0" destOrd="0" presId="urn:microsoft.com/office/officeart/2005/8/layout/hierarchy2"/>
    <dgm:cxn modelId="{62B9071B-6574-FC4F-8BD6-5159EEAFC7CA}" type="presParOf" srcId="{17568E3D-19D3-584D-B992-0261F4B53E20}" destId="{CB085302-815B-904A-8F3B-67541714BBB0}" srcOrd="1" destOrd="0" presId="urn:microsoft.com/office/officeart/2005/8/layout/hierarchy2"/>
    <dgm:cxn modelId="{6581E50E-EF3F-0F46-9A12-FEA10D9B92CF}" type="presParOf" srcId="{57A09B86-B4F9-2341-B376-9B9919DBAB09}" destId="{2DE64B10-CEE4-FE4D-864E-93D9BE0E5D04}" srcOrd="2" destOrd="0" presId="urn:microsoft.com/office/officeart/2005/8/layout/hierarchy2"/>
    <dgm:cxn modelId="{F53158C5-806E-B34F-9E3D-40DFC155A18F}" type="presParOf" srcId="{2DE64B10-CEE4-FE4D-864E-93D9BE0E5D04}" destId="{1A3CED83-05ED-A34A-9D52-381633A0DA3A}" srcOrd="0" destOrd="0" presId="urn:microsoft.com/office/officeart/2005/8/layout/hierarchy2"/>
    <dgm:cxn modelId="{6F54D5E8-BC77-C34C-B4E1-E0BEBBBAFE83}" type="presParOf" srcId="{57A09B86-B4F9-2341-B376-9B9919DBAB09}" destId="{92BCA448-0AC3-2A43-AF9E-C10CDAD4DFBB}" srcOrd="3" destOrd="0" presId="urn:microsoft.com/office/officeart/2005/8/layout/hierarchy2"/>
    <dgm:cxn modelId="{21945CB8-F9CE-3640-B0AA-0B8BC4B563F3}" type="presParOf" srcId="{92BCA448-0AC3-2A43-AF9E-C10CDAD4DFBB}" destId="{2FD82B71-113B-9E49-A815-F816C936B5A6}" srcOrd="0" destOrd="0" presId="urn:microsoft.com/office/officeart/2005/8/layout/hierarchy2"/>
    <dgm:cxn modelId="{8FA7A68E-0FB2-7D42-B2DF-1650B378F32B}" type="presParOf" srcId="{92BCA448-0AC3-2A43-AF9E-C10CDAD4DFBB}" destId="{DB8EE626-E793-8542-A94D-2AEE7FDE5434}" srcOrd="1" destOrd="0" presId="urn:microsoft.com/office/officeart/2005/8/layout/hierarchy2"/>
    <dgm:cxn modelId="{B5FD0074-F7A8-A848-BCC1-4EB2601FC9E6}" type="presParOf" srcId="{DB8EE626-E793-8542-A94D-2AEE7FDE5434}" destId="{B6F099F5-84E9-3543-A743-6A30A056A415}" srcOrd="0" destOrd="0" presId="urn:microsoft.com/office/officeart/2005/8/layout/hierarchy2"/>
    <dgm:cxn modelId="{38818EDD-B148-8947-AC41-842A9AE03568}" type="presParOf" srcId="{B6F099F5-84E9-3543-A743-6A30A056A415}" destId="{91A97D6E-DFC6-834B-A9BA-BD2E63063A85}" srcOrd="0" destOrd="0" presId="urn:microsoft.com/office/officeart/2005/8/layout/hierarchy2"/>
    <dgm:cxn modelId="{4BC05837-BC6B-6746-8D3E-3DAD1B3A2287}" type="presParOf" srcId="{DB8EE626-E793-8542-A94D-2AEE7FDE5434}" destId="{0D1F9CDF-B3F5-FA40-B4AD-D4F1222240D3}" srcOrd="1" destOrd="0" presId="urn:microsoft.com/office/officeart/2005/8/layout/hierarchy2"/>
    <dgm:cxn modelId="{F864CE5A-FA45-FF4E-9A07-FF462F53939B}" type="presParOf" srcId="{0D1F9CDF-B3F5-FA40-B4AD-D4F1222240D3}" destId="{1916667F-82E0-7B4D-944B-A95784AC1EB6}" srcOrd="0" destOrd="0" presId="urn:microsoft.com/office/officeart/2005/8/layout/hierarchy2"/>
    <dgm:cxn modelId="{728A9906-6A0E-AD4D-B0C4-2C6C91B08138}" type="presParOf" srcId="{0D1F9CDF-B3F5-FA40-B4AD-D4F1222240D3}" destId="{CDC5D950-B7BA-3A4D-A08F-90E579BECF77}" srcOrd="1" destOrd="0" presId="urn:microsoft.com/office/officeart/2005/8/layout/hierarchy2"/>
    <dgm:cxn modelId="{531E4669-F7F0-244C-AF20-A524986AE7F6}" type="presParOf" srcId="{371F1823-9E01-764C-8AB6-F77974BD3987}" destId="{9094F213-E724-D444-A81C-C35000CE99D3}" srcOrd="2" destOrd="0" presId="urn:microsoft.com/office/officeart/2005/8/layout/hierarchy2"/>
    <dgm:cxn modelId="{33267972-5DE3-E34A-96AE-DE1781152ADD}" type="presParOf" srcId="{9094F213-E724-D444-A81C-C35000CE99D3}" destId="{21E72205-86C5-2942-BFCE-3FB2F84A93A3}" srcOrd="0" destOrd="0" presId="urn:microsoft.com/office/officeart/2005/8/layout/hierarchy2"/>
    <dgm:cxn modelId="{2976759C-ABE9-764A-8A99-3D064DC15FED}" type="presParOf" srcId="{371F1823-9E01-764C-8AB6-F77974BD3987}" destId="{D1DD3DF6-1355-0945-A874-F5F05E29A0C1}" srcOrd="3" destOrd="0" presId="urn:microsoft.com/office/officeart/2005/8/layout/hierarchy2"/>
    <dgm:cxn modelId="{2DDC8B56-D34D-B348-BCB3-E759D7C5D012}" type="presParOf" srcId="{D1DD3DF6-1355-0945-A874-F5F05E29A0C1}" destId="{91CC21FB-003B-D745-B990-6D9571FD384D}" srcOrd="0" destOrd="0" presId="urn:microsoft.com/office/officeart/2005/8/layout/hierarchy2"/>
    <dgm:cxn modelId="{C7C3F46E-9795-4D44-B014-69E6CB642862}" type="presParOf" srcId="{D1DD3DF6-1355-0945-A874-F5F05E29A0C1}" destId="{056261AF-75F2-354B-8126-58E7796FFE76}" srcOrd="1" destOrd="0" presId="urn:microsoft.com/office/officeart/2005/8/layout/hierarchy2"/>
    <dgm:cxn modelId="{177F6B9F-D416-BC46-8911-88E9AF82D598}" type="presParOf" srcId="{056261AF-75F2-354B-8126-58E7796FFE76}" destId="{8B9BCA4E-E73B-624A-8C20-4AF533A89FAE}" srcOrd="0" destOrd="0" presId="urn:microsoft.com/office/officeart/2005/8/layout/hierarchy2"/>
    <dgm:cxn modelId="{19EF5AD8-7C71-074B-9A76-FBB672B009CA}" type="presParOf" srcId="{8B9BCA4E-E73B-624A-8C20-4AF533A89FAE}" destId="{2A672995-F6CF-3446-9F62-69CD2A9415C5}" srcOrd="0" destOrd="0" presId="urn:microsoft.com/office/officeart/2005/8/layout/hierarchy2"/>
    <dgm:cxn modelId="{037EF052-8D4F-D043-9195-703FBCD68B53}" type="presParOf" srcId="{056261AF-75F2-354B-8126-58E7796FFE76}" destId="{6E97DD86-18B8-B94A-B1D3-8E006E5027BB}" srcOrd="1" destOrd="0" presId="urn:microsoft.com/office/officeart/2005/8/layout/hierarchy2"/>
    <dgm:cxn modelId="{6E397941-6499-7342-88D2-D315B2929729}" type="presParOf" srcId="{6E97DD86-18B8-B94A-B1D3-8E006E5027BB}" destId="{13D824E8-8CF2-F642-8C06-E82F6179086C}" srcOrd="0" destOrd="0" presId="urn:microsoft.com/office/officeart/2005/8/layout/hierarchy2"/>
    <dgm:cxn modelId="{B4985F9A-A662-0B4A-A47B-3A0001536EB6}" type="presParOf" srcId="{6E97DD86-18B8-B94A-B1D3-8E006E5027BB}" destId="{90CB1D3F-0798-EA4D-8652-7D0EFF3B2343}" srcOrd="1" destOrd="0" presId="urn:microsoft.com/office/officeart/2005/8/layout/hierarchy2"/>
    <dgm:cxn modelId="{099014C6-241E-084D-BFD8-D4AC10030AF6}" type="presParOf" srcId="{90CB1D3F-0798-EA4D-8652-7D0EFF3B2343}" destId="{6985DFC9-A2A8-9C44-910E-75F645ABD6E3}" srcOrd="0" destOrd="0" presId="urn:microsoft.com/office/officeart/2005/8/layout/hierarchy2"/>
    <dgm:cxn modelId="{B3BC42BD-C05F-4346-99AA-2F1C9255B183}" type="presParOf" srcId="{6985DFC9-A2A8-9C44-910E-75F645ABD6E3}" destId="{A49D092F-5F8D-364A-84DA-76C4EA173E04}" srcOrd="0" destOrd="0" presId="urn:microsoft.com/office/officeart/2005/8/layout/hierarchy2"/>
    <dgm:cxn modelId="{4CB0DAC4-AE3F-6148-997B-80839031BD96}" type="presParOf" srcId="{90CB1D3F-0798-EA4D-8652-7D0EFF3B2343}" destId="{2B1E94C6-B354-ED42-83FD-66F6A63E377D}" srcOrd="1" destOrd="0" presId="urn:microsoft.com/office/officeart/2005/8/layout/hierarchy2"/>
    <dgm:cxn modelId="{53EA1E01-5586-5E4A-9642-FE6BDBA93B65}" type="presParOf" srcId="{2B1E94C6-B354-ED42-83FD-66F6A63E377D}" destId="{17734EC8-6054-264C-B1A0-AF976495785B}" srcOrd="0" destOrd="0" presId="urn:microsoft.com/office/officeart/2005/8/layout/hierarchy2"/>
    <dgm:cxn modelId="{6AAFD620-3DC6-AC40-A6B4-9928E30CA73E}" type="presParOf" srcId="{2B1E94C6-B354-ED42-83FD-66F6A63E377D}" destId="{C766D407-8C86-DD4C-9469-1C0ADBA6B5F1}" srcOrd="1" destOrd="0" presId="urn:microsoft.com/office/officeart/2005/8/layout/hierarchy2"/>
    <dgm:cxn modelId="{96BD1028-ADFE-404E-B4B8-9AEB0D0B64A0}" type="presParOf" srcId="{C766D407-8C86-DD4C-9469-1C0ADBA6B5F1}" destId="{1199F934-D62F-7140-87BE-0C22C22FEE32}" srcOrd="0" destOrd="0" presId="urn:microsoft.com/office/officeart/2005/8/layout/hierarchy2"/>
    <dgm:cxn modelId="{7677ABA4-4B3A-0542-9BC7-B9C08819409F}" type="presParOf" srcId="{1199F934-D62F-7140-87BE-0C22C22FEE32}" destId="{39F6FEC5-C10E-1043-8532-F2C2466FFF56}" srcOrd="0" destOrd="0" presId="urn:microsoft.com/office/officeart/2005/8/layout/hierarchy2"/>
    <dgm:cxn modelId="{F689DD48-31A9-BE47-B808-21F9F57FC3F9}" type="presParOf" srcId="{C766D407-8C86-DD4C-9469-1C0ADBA6B5F1}" destId="{ADD6C253-60A2-D04D-8C42-7092F95DBD56}" srcOrd="1" destOrd="0" presId="urn:microsoft.com/office/officeart/2005/8/layout/hierarchy2"/>
    <dgm:cxn modelId="{1A99EFF2-02FB-A640-86F1-F8A893B79CC6}" type="presParOf" srcId="{ADD6C253-60A2-D04D-8C42-7092F95DBD56}" destId="{FFE4F2BC-6EDA-F14C-8DA5-E0D4314A3F0D}" srcOrd="0" destOrd="0" presId="urn:microsoft.com/office/officeart/2005/8/layout/hierarchy2"/>
    <dgm:cxn modelId="{BDC7D1AC-3455-EC48-9C75-9E716D52EB9B}" type="presParOf" srcId="{ADD6C253-60A2-D04D-8C42-7092F95DBD56}" destId="{81809619-68BA-6A47-BE52-D378D14F2728}" srcOrd="1" destOrd="0" presId="urn:microsoft.com/office/officeart/2005/8/layout/hierarchy2"/>
    <dgm:cxn modelId="{A3E8E8C8-8DDC-0547-B035-DE65F016563A}" type="presParOf" srcId="{90CB1D3F-0798-EA4D-8652-7D0EFF3B2343}" destId="{6C37A930-E323-0747-BA9A-B47DCF6FBF6F}" srcOrd="2" destOrd="0" presId="urn:microsoft.com/office/officeart/2005/8/layout/hierarchy2"/>
    <dgm:cxn modelId="{BC096216-197A-8140-9D5F-3707E96A3150}" type="presParOf" srcId="{6C37A930-E323-0747-BA9A-B47DCF6FBF6F}" destId="{1586F480-EE9D-574A-9445-5448A49F1145}" srcOrd="0" destOrd="0" presId="urn:microsoft.com/office/officeart/2005/8/layout/hierarchy2"/>
    <dgm:cxn modelId="{EBCD4E4F-5E90-B84A-81F2-60A614539AC8}" type="presParOf" srcId="{90CB1D3F-0798-EA4D-8652-7D0EFF3B2343}" destId="{BDBED508-8BF1-A146-B3F5-DB48C36930E4}" srcOrd="3" destOrd="0" presId="urn:microsoft.com/office/officeart/2005/8/layout/hierarchy2"/>
    <dgm:cxn modelId="{0EDB9D2C-A3E5-FF4D-8302-E20E86F1B4D3}" type="presParOf" srcId="{BDBED508-8BF1-A146-B3F5-DB48C36930E4}" destId="{54B18BD5-452D-B54B-BDCA-4DADF2D6A366}" srcOrd="0" destOrd="0" presId="urn:microsoft.com/office/officeart/2005/8/layout/hierarchy2"/>
    <dgm:cxn modelId="{A5E7B763-256C-1843-AAB1-E3D2DC44D931}" type="presParOf" srcId="{BDBED508-8BF1-A146-B3F5-DB48C36930E4}" destId="{4BA42EB3-F0D9-CB4F-90AF-12D725D9ECB4}" srcOrd="1" destOrd="0" presId="urn:microsoft.com/office/officeart/2005/8/layout/hierarchy2"/>
    <dgm:cxn modelId="{D4D0CC17-0232-034B-99F2-746469998CAA}" type="presParOf" srcId="{4BA42EB3-F0D9-CB4F-90AF-12D725D9ECB4}" destId="{3B5766AC-A409-9948-B2E3-3563B4862367}" srcOrd="0" destOrd="0" presId="urn:microsoft.com/office/officeart/2005/8/layout/hierarchy2"/>
    <dgm:cxn modelId="{5CF7C122-4CB4-1747-960E-FED84AAFB4F9}" type="presParOf" srcId="{3B5766AC-A409-9948-B2E3-3563B4862367}" destId="{B1E1DA02-FF0C-CC45-8831-B69FE95AB26E}" srcOrd="0" destOrd="0" presId="urn:microsoft.com/office/officeart/2005/8/layout/hierarchy2"/>
    <dgm:cxn modelId="{3189FC87-5598-7041-B547-AA99EC59307D}" type="presParOf" srcId="{4BA42EB3-F0D9-CB4F-90AF-12D725D9ECB4}" destId="{B7097EBD-AC59-6348-9329-DB8EB7999785}" srcOrd="1" destOrd="0" presId="urn:microsoft.com/office/officeart/2005/8/layout/hierarchy2"/>
    <dgm:cxn modelId="{3E884B52-A568-D547-9896-1C74523C26C7}" type="presParOf" srcId="{B7097EBD-AC59-6348-9329-DB8EB7999785}" destId="{E68FE38B-41A4-C649-B3FC-1094BB790809}" srcOrd="0" destOrd="0" presId="urn:microsoft.com/office/officeart/2005/8/layout/hierarchy2"/>
    <dgm:cxn modelId="{61BF4B3B-E3E8-904B-A396-00E935F8980D}" type="presParOf" srcId="{B7097EBD-AC59-6348-9329-DB8EB7999785}" destId="{CC63258E-29A5-724A-9B61-2A2E57334E4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12BBFA6E-0208-F644-8EF4-9351E0F91C7D}" type="doc">
      <dgm:prSet loTypeId="urn:microsoft.com/office/officeart/2008/layout/AlternatingHexagons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A530C99C-8384-CF47-895F-1EC7A718D42E}">
      <dgm:prSet phldrT="[Texto]" custT="1"/>
      <dgm:spPr>
        <a:solidFill>
          <a:srgbClr val="AA845F"/>
        </a:solidFill>
      </dgm:spPr>
      <dgm:t>
        <a:bodyPr lIns="0" rIns="0"/>
        <a:lstStyle/>
        <a:p>
          <a:r>
            <a:rPr lang="pt-BR" sz="2000" dirty="0"/>
            <a:t>Autonomia total do magistrado</a:t>
          </a:r>
        </a:p>
      </dgm:t>
    </dgm:pt>
    <dgm:pt modelId="{AB80EA2C-A44A-2848-AF4D-32068600001B}" type="parTrans" cxnId="{859835BA-31DF-1A40-8099-225919931CC1}">
      <dgm:prSet/>
      <dgm:spPr/>
      <dgm:t>
        <a:bodyPr/>
        <a:lstStyle/>
        <a:p>
          <a:endParaRPr lang="pt-BR"/>
        </a:p>
      </dgm:t>
    </dgm:pt>
    <dgm:pt modelId="{385E2A3A-3CF1-C344-8D9B-8E634A718476}" type="sibTrans" cxnId="{859835BA-31DF-1A40-8099-225919931CC1}">
      <dgm:prSet/>
      <dgm:spPr>
        <a:solidFill>
          <a:srgbClr val="AA845F"/>
        </a:solidFill>
      </dgm:spPr>
      <dgm:t>
        <a:bodyPr/>
        <a:lstStyle/>
        <a:p>
          <a:endParaRPr lang="pt-BR"/>
        </a:p>
      </dgm:t>
    </dgm:pt>
    <dgm:pt modelId="{2E72C3A9-FE60-D442-AF8F-4253C8495F5B}">
      <dgm:prSet phldrT="[Texto]" custT="1"/>
      <dgm:spPr/>
      <dgm:t>
        <a:bodyPr/>
        <a:lstStyle/>
        <a:p>
          <a:r>
            <a:rPr lang="pt-BR" sz="1800" dirty="0"/>
            <a:t>Decisão da forma de condução do processo</a:t>
          </a:r>
        </a:p>
      </dgm:t>
    </dgm:pt>
    <dgm:pt modelId="{1484C50C-30D0-104F-8285-CE9D34E30070}" type="parTrans" cxnId="{BBBCA754-8C55-1C4A-A0D3-9BCB3B0A5E11}">
      <dgm:prSet/>
      <dgm:spPr/>
      <dgm:t>
        <a:bodyPr/>
        <a:lstStyle/>
        <a:p>
          <a:endParaRPr lang="pt-BR"/>
        </a:p>
      </dgm:t>
    </dgm:pt>
    <dgm:pt modelId="{A085B565-CEC3-7043-A143-0E00E18D7DF4}" type="sibTrans" cxnId="{BBBCA754-8C55-1C4A-A0D3-9BCB3B0A5E11}">
      <dgm:prSet/>
      <dgm:spPr/>
      <dgm:t>
        <a:bodyPr/>
        <a:lstStyle/>
        <a:p>
          <a:endParaRPr lang="pt-BR"/>
        </a:p>
      </dgm:t>
    </dgm:pt>
    <dgm:pt modelId="{0EDF056F-7026-9C41-911E-49509A42C83B}">
      <dgm:prSet phldrT="[Texto]" custT="1"/>
      <dgm:spPr>
        <a:solidFill>
          <a:srgbClr val="84303D"/>
        </a:solidFill>
      </dgm:spPr>
      <dgm:t>
        <a:bodyPr lIns="0" rIns="0"/>
        <a:lstStyle/>
        <a:p>
          <a:r>
            <a:rPr lang="pt-BR" sz="2000" dirty="0"/>
            <a:t>Confusão entre mediação e conciliação</a:t>
          </a:r>
        </a:p>
      </dgm:t>
    </dgm:pt>
    <dgm:pt modelId="{F1A91655-B750-2B42-8C9A-88A3662A5FC9}" type="parTrans" cxnId="{DB76B3CC-3B83-2F4C-8E55-3906C47510CA}">
      <dgm:prSet/>
      <dgm:spPr/>
      <dgm:t>
        <a:bodyPr/>
        <a:lstStyle/>
        <a:p>
          <a:endParaRPr lang="pt-BR"/>
        </a:p>
      </dgm:t>
    </dgm:pt>
    <dgm:pt modelId="{D50841D0-FC8E-B34C-B8D7-15775A7C260C}" type="sibTrans" cxnId="{DB76B3CC-3B83-2F4C-8E55-3906C47510CA}">
      <dgm:prSet/>
      <dgm:spPr>
        <a:solidFill>
          <a:srgbClr val="84303D"/>
        </a:solidFill>
      </dgm:spPr>
      <dgm:t>
        <a:bodyPr/>
        <a:lstStyle/>
        <a:p>
          <a:endParaRPr lang="pt-BR"/>
        </a:p>
      </dgm:t>
    </dgm:pt>
    <dgm:pt modelId="{6C2735FB-BCD6-224B-BC3E-706905FA07D0}">
      <dgm:prSet phldrT="[Texto]" custT="1"/>
      <dgm:spPr/>
      <dgm:t>
        <a:bodyPr/>
        <a:lstStyle/>
        <a:p>
          <a:r>
            <a:rPr lang="pt-BR" sz="1800" dirty="0"/>
            <a:t>Objetivos</a:t>
          </a:r>
        </a:p>
      </dgm:t>
    </dgm:pt>
    <dgm:pt modelId="{0ABA61E2-F9B0-B446-A5C8-6E6C10EAB0D6}" type="parTrans" cxnId="{9A0E3652-B133-AD4E-B234-FF07CBA0306B}">
      <dgm:prSet/>
      <dgm:spPr/>
      <dgm:t>
        <a:bodyPr/>
        <a:lstStyle/>
        <a:p>
          <a:endParaRPr lang="pt-BR"/>
        </a:p>
      </dgm:t>
    </dgm:pt>
    <dgm:pt modelId="{434093D9-0610-B046-8229-B1F2CB8B03BB}" type="sibTrans" cxnId="{9A0E3652-B133-AD4E-B234-FF07CBA0306B}">
      <dgm:prSet/>
      <dgm:spPr/>
      <dgm:t>
        <a:bodyPr/>
        <a:lstStyle/>
        <a:p>
          <a:endParaRPr lang="pt-BR"/>
        </a:p>
      </dgm:t>
    </dgm:pt>
    <dgm:pt modelId="{66FC512E-D1BC-F346-9021-0388EE04AF25}">
      <dgm:prSet phldrT="[Texto]" custT="1"/>
      <dgm:spPr>
        <a:solidFill>
          <a:srgbClr val="6E2530"/>
        </a:solidFill>
      </dgm:spPr>
      <dgm:t>
        <a:bodyPr tIns="0" bIns="0"/>
        <a:lstStyle/>
        <a:p>
          <a:r>
            <a:rPr lang="pt-BR" sz="2000" dirty="0"/>
            <a:t>Realização </a:t>
          </a:r>
        </a:p>
        <a:p>
          <a:r>
            <a:rPr lang="pt-BR" sz="2000" dirty="0"/>
            <a:t>de cursos</a:t>
          </a:r>
        </a:p>
      </dgm:t>
    </dgm:pt>
    <dgm:pt modelId="{8BD82B53-0B7B-9445-97C4-CE19EE1964AF}" type="parTrans" cxnId="{49A27285-AD24-A144-A2E2-9B254CD9F0FC}">
      <dgm:prSet/>
      <dgm:spPr/>
      <dgm:t>
        <a:bodyPr/>
        <a:lstStyle/>
        <a:p>
          <a:endParaRPr lang="pt-BR"/>
        </a:p>
      </dgm:t>
    </dgm:pt>
    <dgm:pt modelId="{82E749E3-F25E-CE40-AAAF-85885903C2F7}" type="sibTrans" cxnId="{49A27285-AD24-A144-A2E2-9B254CD9F0FC}">
      <dgm:prSet/>
      <dgm:spPr>
        <a:solidFill>
          <a:srgbClr val="6E2530"/>
        </a:solidFill>
      </dgm:spPr>
      <dgm:t>
        <a:bodyPr/>
        <a:lstStyle/>
        <a:p>
          <a:endParaRPr lang="pt-BR"/>
        </a:p>
      </dgm:t>
    </dgm:pt>
    <dgm:pt modelId="{C58E6DB2-D7B0-8B4E-9B30-4B4F7031432B}">
      <dgm:prSet phldrT="[Texto]" custT="1"/>
      <dgm:spPr/>
      <dgm:t>
        <a:bodyPr/>
        <a:lstStyle/>
        <a:p>
          <a:r>
            <a:rPr lang="pt-BR" sz="1800" dirty="0"/>
            <a:t>Melhor condução do processo</a:t>
          </a:r>
        </a:p>
      </dgm:t>
    </dgm:pt>
    <dgm:pt modelId="{7AACAC53-C128-7D42-8A19-4E9F7C66F93C}" type="parTrans" cxnId="{80C70969-0747-5946-B246-6A188720F494}">
      <dgm:prSet/>
      <dgm:spPr/>
      <dgm:t>
        <a:bodyPr/>
        <a:lstStyle/>
        <a:p>
          <a:endParaRPr lang="pt-BR"/>
        </a:p>
      </dgm:t>
    </dgm:pt>
    <dgm:pt modelId="{FFD034CD-F6D8-0340-93AE-341F5FB5ED7D}" type="sibTrans" cxnId="{80C70969-0747-5946-B246-6A188720F494}">
      <dgm:prSet/>
      <dgm:spPr/>
      <dgm:t>
        <a:bodyPr/>
        <a:lstStyle/>
        <a:p>
          <a:endParaRPr lang="pt-BR"/>
        </a:p>
      </dgm:t>
    </dgm:pt>
    <dgm:pt modelId="{B37EDFBB-694A-CD4D-BE76-18A97F34031E}">
      <dgm:prSet phldrT="[Texto]" custT="1"/>
      <dgm:spPr/>
      <dgm:t>
        <a:bodyPr/>
        <a:lstStyle/>
        <a:p>
          <a:r>
            <a:rPr lang="pt-BR" sz="1800" dirty="0"/>
            <a:t>Funcionamento</a:t>
          </a:r>
        </a:p>
      </dgm:t>
    </dgm:pt>
    <dgm:pt modelId="{06A1316F-EBD8-9143-8B74-8D2570593D3E}" type="parTrans" cxnId="{D6C55041-7EC0-864E-AB49-AFD025776FB8}">
      <dgm:prSet/>
      <dgm:spPr/>
      <dgm:t>
        <a:bodyPr/>
        <a:lstStyle/>
        <a:p>
          <a:endParaRPr lang="pt-BR"/>
        </a:p>
      </dgm:t>
    </dgm:pt>
    <dgm:pt modelId="{9A28C399-1546-C043-80B4-7CE0E04D3CFD}" type="sibTrans" cxnId="{D6C55041-7EC0-864E-AB49-AFD025776FB8}">
      <dgm:prSet/>
      <dgm:spPr/>
      <dgm:t>
        <a:bodyPr/>
        <a:lstStyle/>
        <a:p>
          <a:endParaRPr lang="pt-BR"/>
        </a:p>
      </dgm:t>
    </dgm:pt>
    <dgm:pt modelId="{6ED4646E-5661-F54B-B1BB-293A3B5C39DC}">
      <dgm:prSet phldrT="[Texto]" custT="1"/>
      <dgm:spPr/>
      <dgm:t>
        <a:bodyPr/>
        <a:lstStyle/>
        <a:p>
          <a:r>
            <a:rPr lang="pt-BR" sz="1800" dirty="0"/>
            <a:t>Melhores resultados</a:t>
          </a:r>
        </a:p>
      </dgm:t>
    </dgm:pt>
    <dgm:pt modelId="{0C80CA5E-9483-A648-A8DE-8F0A3720BE0F}" type="parTrans" cxnId="{7E53AF44-B63D-D340-893E-E82BADECA036}">
      <dgm:prSet/>
      <dgm:spPr/>
      <dgm:t>
        <a:bodyPr/>
        <a:lstStyle/>
        <a:p>
          <a:endParaRPr lang="pt-BR"/>
        </a:p>
      </dgm:t>
    </dgm:pt>
    <dgm:pt modelId="{A3A6DAD2-52BC-534C-9EA0-1E3B09FE7314}" type="sibTrans" cxnId="{7E53AF44-B63D-D340-893E-E82BADECA036}">
      <dgm:prSet/>
      <dgm:spPr/>
      <dgm:t>
        <a:bodyPr/>
        <a:lstStyle/>
        <a:p>
          <a:endParaRPr lang="pt-BR"/>
        </a:p>
      </dgm:t>
    </dgm:pt>
    <dgm:pt modelId="{EFFBFA25-B0FC-9945-A76E-8E7264E18326}" type="pres">
      <dgm:prSet presAssocID="{12BBFA6E-0208-F644-8EF4-9351E0F91C7D}" presName="Name0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A3A49905-DCBA-1F4D-BD48-4BD5AB8446C9}" type="pres">
      <dgm:prSet presAssocID="{A530C99C-8384-CF47-895F-1EC7A718D42E}" presName="composite" presStyleCnt="0"/>
      <dgm:spPr/>
    </dgm:pt>
    <dgm:pt modelId="{78262D05-7261-5146-81E5-8BDEB2EEC3A0}" type="pres">
      <dgm:prSet presAssocID="{A530C99C-8384-CF47-895F-1EC7A718D42E}" presName="Parent1" presStyleLbl="node1" presStyleIdx="0" presStyleCnt="6" custScaleX="10910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2C9D13E-3C33-CF48-B1F5-996E4C5199FE}" type="pres">
      <dgm:prSet presAssocID="{A530C99C-8384-CF47-895F-1EC7A718D42E}" presName="Childtext1" presStyleLbl="revTx" presStyleIdx="0" presStyleCnt="3" custScaleX="127297" custLinFactNeighborX="17035" custLinFactNeighborY="-90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AD4838EE-AA4B-2744-BC8A-B9A1DE096D16}" type="pres">
      <dgm:prSet presAssocID="{A530C99C-8384-CF47-895F-1EC7A718D42E}" presName="BalanceSpacing" presStyleCnt="0"/>
      <dgm:spPr/>
    </dgm:pt>
    <dgm:pt modelId="{164EE961-8E69-D844-B7D4-20CC50CC1C7E}" type="pres">
      <dgm:prSet presAssocID="{A530C99C-8384-CF47-895F-1EC7A718D42E}" presName="BalanceSpacing1" presStyleCnt="0"/>
      <dgm:spPr/>
    </dgm:pt>
    <dgm:pt modelId="{CB564A37-F123-0347-A2CA-BE2F635A4F51}" type="pres">
      <dgm:prSet presAssocID="{385E2A3A-3CF1-C344-8D9B-8E634A718476}" presName="Accent1Text" presStyleLbl="node1" presStyleIdx="1" presStyleCnt="6" custScaleX="109100"/>
      <dgm:spPr/>
      <dgm:t>
        <a:bodyPr/>
        <a:lstStyle/>
        <a:p>
          <a:endParaRPr lang="pt-BR"/>
        </a:p>
      </dgm:t>
    </dgm:pt>
    <dgm:pt modelId="{E0AF2F04-056E-7D48-9FB6-181E6713B3E3}" type="pres">
      <dgm:prSet presAssocID="{385E2A3A-3CF1-C344-8D9B-8E634A718476}" presName="spaceBetweenRectangles" presStyleCnt="0"/>
      <dgm:spPr/>
    </dgm:pt>
    <dgm:pt modelId="{CEE79435-E35C-CB41-8BD9-FD5883EFA703}" type="pres">
      <dgm:prSet presAssocID="{0EDF056F-7026-9C41-911E-49509A42C83B}" presName="composite" presStyleCnt="0"/>
      <dgm:spPr/>
    </dgm:pt>
    <dgm:pt modelId="{6090ED2B-7812-744A-BBD4-CD85DF1C88DD}" type="pres">
      <dgm:prSet presAssocID="{0EDF056F-7026-9C41-911E-49509A42C83B}" presName="Parent1" presStyleLbl="node1" presStyleIdx="2" presStyleCnt="6" custScaleX="109100" custLinFactNeighborX="-6245" custLinFactNeighborY="-3258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DF50F00-446B-7A40-A20E-0164FB3B0BFC}" type="pres">
      <dgm:prSet presAssocID="{0EDF056F-7026-9C41-911E-49509A42C83B}" presName="Childtext1" presStyleLbl="revTx" presStyleIdx="1" presStyleCnt="3" custLinFactNeighborX="-5029" custLinFactNeighborY="-543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F6FF9AE-9724-EB43-85FC-7920C8C45D0A}" type="pres">
      <dgm:prSet presAssocID="{0EDF056F-7026-9C41-911E-49509A42C83B}" presName="BalanceSpacing" presStyleCnt="0"/>
      <dgm:spPr/>
    </dgm:pt>
    <dgm:pt modelId="{6E3E21AF-733B-B54E-BF09-B5E3ECB3B196}" type="pres">
      <dgm:prSet presAssocID="{0EDF056F-7026-9C41-911E-49509A42C83B}" presName="BalanceSpacing1" presStyleCnt="0"/>
      <dgm:spPr/>
    </dgm:pt>
    <dgm:pt modelId="{2B015E5E-6C5C-1041-A14F-E6B562B0D776}" type="pres">
      <dgm:prSet presAssocID="{D50841D0-FC8E-B34C-B8D7-15775A7C260C}" presName="Accent1Text" presStyleLbl="node1" presStyleIdx="3" presStyleCnt="6" custScaleX="109100" custLinFactNeighborX="-6245" custLinFactNeighborY="-3258"/>
      <dgm:spPr/>
      <dgm:t>
        <a:bodyPr/>
        <a:lstStyle/>
        <a:p>
          <a:endParaRPr lang="pt-BR"/>
        </a:p>
      </dgm:t>
    </dgm:pt>
    <dgm:pt modelId="{1E295BF3-C06E-324C-9255-B674122D788C}" type="pres">
      <dgm:prSet presAssocID="{D50841D0-FC8E-B34C-B8D7-15775A7C260C}" presName="spaceBetweenRectangles" presStyleCnt="0"/>
      <dgm:spPr/>
    </dgm:pt>
    <dgm:pt modelId="{BAECEA59-DB76-4B40-930B-38F54189D9C1}" type="pres">
      <dgm:prSet presAssocID="{66FC512E-D1BC-F346-9021-0388EE04AF25}" presName="composite" presStyleCnt="0"/>
      <dgm:spPr/>
    </dgm:pt>
    <dgm:pt modelId="{2A263EFE-46AB-7D40-B81A-709807F4190F}" type="pres">
      <dgm:prSet presAssocID="{66FC512E-D1BC-F346-9021-0388EE04AF25}" presName="Parent1" presStyleLbl="node1" presStyleIdx="4" presStyleCnt="6" custScaleX="109100" custLinFactNeighborX="-5616" custLinFactNeighborY="-5973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44CC21F3-0DFA-1744-8511-5E96F3C9AAE9}" type="pres">
      <dgm:prSet presAssocID="{66FC512E-D1BC-F346-9021-0388EE04AF25}" presName="Childtext1" presStyleLbl="revTx" presStyleIdx="2" presStyleCnt="3" custLinFactNeighborX="-4383" custLinFactNeighborY="-995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A475F51-ED06-0647-A94C-B3BDCFF7A001}" type="pres">
      <dgm:prSet presAssocID="{66FC512E-D1BC-F346-9021-0388EE04AF25}" presName="BalanceSpacing" presStyleCnt="0"/>
      <dgm:spPr/>
    </dgm:pt>
    <dgm:pt modelId="{663D51CF-421E-6544-A206-10BDC339B850}" type="pres">
      <dgm:prSet presAssocID="{66FC512E-D1BC-F346-9021-0388EE04AF25}" presName="BalanceSpacing1" presStyleCnt="0"/>
      <dgm:spPr/>
    </dgm:pt>
    <dgm:pt modelId="{32824969-019A-7F4B-AA31-961A340E332B}" type="pres">
      <dgm:prSet presAssocID="{82E749E3-F25E-CE40-AAAF-85885903C2F7}" presName="Accent1Text" presStyleLbl="node1" presStyleIdx="5" presStyleCnt="6" custScaleX="109100" custLinFactNeighborX="-5616" custLinFactNeighborY="-5973"/>
      <dgm:spPr/>
      <dgm:t>
        <a:bodyPr/>
        <a:lstStyle/>
        <a:p>
          <a:endParaRPr lang="pt-BR"/>
        </a:p>
      </dgm:t>
    </dgm:pt>
  </dgm:ptLst>
  <dgm:cxnLst>
    <dgm:cxn modelId="{DB76B3CC-3B83-2F4C-8E55-3906C47510CA}" srcId="{12BBFA6E-0208-F644-8EF4-9351E0F91C7D}" destId="{0EDF056F-7026-9C41-911E-49509A42C83B}" srcOrd="1" destOrd="0" parTransId="{F1A91655-B750-2B42-8C9A-88A3662A5FC9}" sibTransId="{D50841D0-FC8E-B34C-B8D7-15775A7C260C}"/>
    <dgm:cxn modelId="{8A623B75-2344-0848-900F-4FB27794D827}" type="presOf" srcId="{6C2735FB-BCD6-224B-BC3E-706905FA07D0}" destId="{1DF50F00-446B-7A40-A20E-0164FB3B0BFC}" srcOrd="0" destOrd="0" presId="urn:microsoft.com/office/officeart/2008/layout/AlternatingHexagons"/>
    <dgm:cxn modelId="{F2869A7E-4965-A749-B677-E9B4955E0038}" type="presOf" srcId="{B37EDFBB-694A-CD4D-BE76-18A97F34031E}" destId="{1DF50F00-446B-7A40-A20E-0164FB3B0BFC}" srcOrd="0" destOrd="1" presId="urn:microsoft.com/office/officeart/2008/layout/AlternatingHexagons"/>
    <dgm:cxn modelId="{859835BA-31DF-1A40-8099-225919931CC1}" srcId="{12BBFA6E-0208-F644-8EF4-9351E0F91C7D}" destId="{A530C99C-8384-CF47-895F-1EC7A718D42E}" srcOrd="0" destOrd="0" parTransId="{AB80EA2C-A44A-2848-AF4D-32068600001B}" sibTransId="{385E2A3A-3CF1-C344-8D9B-8E634A718476}"/>
    <dgm:cxn modelId="{4C626AB6-24C4-EC43-9B5C-434F86E885D4}" type="presOf" srcId="{82E749E3-F25E-CE40-AAAF-85885903C2F7}" destId="{32824969-019A-7F4B-AA31-961A340E332B}" srcOrd="0" destOrd="0" presId="urn:microsoft.com/office/officeart/2008/layout/AlternatingHexagons"/>
    <dgm:cxn modelId="{80C70969-0747-5946-B246-6A188720F494}" srcId="{66FC512E-D1BC-F346-9021-0388EE04AF25}" destId="{C58E6DB2-D7B0-8B4E-9B30-4B4F7031432B}" srcOrd="0" destOrd="0" parTransId="{7AACAC53-C128-7D42-8A19-4E9F7C66F93C}" sibTransId="{FFD034CD-F6D8-0340-93AE-341F5FB5ED7D}"/>
    <dgm:cxn modelId="{BBBCA754-8C55-1C4A-A0D3-9BCB3B0A5E11}" srcId="{A530C99C-8384-CF47-895F-1EC7A718D42E}" destId="{2E72C3A9-FE60-D442-AF8F-4253C8495F5B}" srcOrd="0" destOrd="0" parTransId="{1484C50C-30D0-104F-8285-CE9D34E30070}" sibTransId="{A085B565-CEC3-7043-A143-0E00E18D7DF4}"/>
    <dgm:cxn modelId="{17B342C2-C9A5-484B-873D-10158ED23ADC}" type="presOf" srcId="{6ED4646E-5661-F54B-B1BB-293A3B5C39DC}" destId="{44CC21F3-0DFA-1744-8511-5E96F3C9AAE9}" srcOrd="0" destOrd="1" presId="urn:microsoft.com/office/officeart/2008/layout/AlternatingHexagons"/>
    <dgm:cxn modelId="{8A18E287-02EF-4543-862D-1C829C9D39C8}" type="presOf" srcId="{385E2A3A-3CF1-C344-8D9B-8E634A718476}" destId="{CB564A37-F123-0347-A2CA-BE2F635A4F51}" srcOrd="0" destOrd="0" presId="urn:microsoft.com/office/officeart/2008/layout/AlternatingHexagons"/>
    <dgm:cxn modelId="{D6C55041-7EC0-864E-AB49-AFD025776FB8}" srcId="{0EDF056F-7026-9C41-911E-49509A42C83B}" destId="{B37EDFBB-694A-CD4D-BE76-18A97F34031E}" srcOrd="1" destOrd="0" parTransId="{06A1316F-EBD8-9143-8B74-8D2570593D3E}" sibTransId="{9A28C399-1546-C043-80B4-7CE0E04D3CFD}"/>
    <dgm:cxn modelId="{E8759729-9032-9E4B-BDFA-51F4594B6DDA}" type="presOf" srcId="{2E72C3A9-FE60-D442-AF8F-4253C8495F5B}" destId="{F2C9D13E-3C33-CF48-B1F5-996E4C5199FE}" srcOrd="0" destOrd="0" presId="urn:microsoft.com/office/officeart/2008/layout/AlternatingHexagons"/>
    <dgm:cxn modelId="{8416567B-5BA0-554B-B48B-E3D82D976AF5}" type="presOf" srcId="{C58E6DB2-D7B0-8B4E-9B30-4B4F7031432B}" destId="{44CC21F3-0DFA-1744-8511-5E96F3C9AAE9}" srcOrd="0" destOrd="0" presId="urn:microsoft.com/office/officeart/2008/layout/AlternatingHexagons"/>
    <dgm:cxn modelId="{74CBFE14-1408-D44B-AFA2-8F69B13D47A2}" type="presOf" srcId="{66FC512E-D1BC-F346-9021-0388EE04AF25}" destId="{2A263EFE-46AB-7D40-B81A-709807F4190F}" srcOrd="0" destOrd="0" presId="urn:microsoft.com/office/officeart/2008/layout/AlternatingHexagons"/>
    <dgm:cxn modelId="{49A27285-AD24-A144-A2E2-9B254CD9F0FC}" srcId="{12BBFA6E-0208-F644-8EF4-9351E0F91C7D}" destId="{66FC512E-D1BC-F346-9021-0388EE04AF25}" srcOrd="2" destOrd="0" parTransId="{8BD82B53-0B7B-9445-97C4-CE19EE1964AF}" sibTransId="{82E749E3-F25E-CE40-AAAF-85885903C2F7}"/>
    <dgm:cxn modelId="{9755E04F-0171-694C-8EE1-9D4951B4ECE3}" type="presOf" srcId="{D50841D0-FC8E-B34C-B8D7-15775A7C260C}" destId="{2B015E5E-6C5C-1041-A14F-E6B562B0D776}" srcOrd="0" destOrd="0" presId="urn:microsoft.com/office/officeart/2008/layout/AlternatingHexagons"/>
    <dgm:cxn modelId="{EDEBDDC8-1E3F-F44F-AFD1-CCE82406D687}" type="presOf" srcId="{0EDF056F-7026-9C41-911E-49509A42C83B}" destId="{6090ED2B-7812-744A-BBD4-CD85DF1C88DD}" srcOrd="0" destOrd="0" presId="urn:microsoft.com/office/officeart/2008/layout/AlternatingHexagons"/>
    <dgm:cxn modelId="{1A15FC38-599C-B348-BECC-DD32CCAA9E10}" type="presOf" srcId="{A530C99C-8384-CF47-895F-1EC7A718D42E}" destId="{78262D05-7261-5146-81E5-8BDEB2EEC3A0}" srcOrd="0" destOrd="0" presId="urn:microsoft.com/office/officeart/2008/layout/AlternatingHexagons"/>
    <dgm:cxn modelId="{9A0E3652-B133-AD4E-B234-FF07CBA0306B}" srcId="{0EDF056F-7026-9C41-911E-49509A42C83B}" destId="{6C2735FB-BCD6-224B-BC3E-706905FA07D0}" srcOrd="0" destOrd="0" parTransId="{0ABA61E2-F9B0-B446-A5C8-6E6C10EAB0D6}" sibTransId="{434093D9-0610-B046-8229-B1F2CB8B03BB}"/>
    <dgm:cxn modelId="{985B3D65-F71A-A84B-AA6C-97051A16B915}" type="presOf" srcId="{12BBFA6E-0208-F644-8EF4-9351E0F91C7D}" destId="{EFFBFA25-B0FC-9945-A76E-8E7264E18326}" srcOrd="0" destOrd="0" presId="urn:microsoft.com/office/officeart/2008/layout/AlternatingHexagons"/>
    <dgm:cxn modelId="{7E53AF44-B63D-D340-893E-E82BADECA036}" srcId="{66FC512E-D1BC-F346-9021-0388EE04AF25}" destId="{6ED4646E-5661-F54B-B1BB-293A3B5C39DC}" srcOrd="1" destOrd="0" parTransId="{0C80CA5E-9483-A648-A8DE-8F0A3720BE0F}" sibTransId="{A3A6DAD2-52BC-534C-9EA0-1E3B09FE7314}"/>
    <dgm:cxn modelId="{59DA997F-D22B-DB4C-82EE-17FEC8971C3D}" type="presParOf" srcId="{EFFBFA25-B0FC-9945-A76E-8E7264E18326}" destId="{A3A49905-DCBA-1F4D-BD48-4BD5AB8446C9}" srcOrd="0" destOrd="0" presId="urn:microsoft.com/office/officeart/2008/layout/AlternatingHexagons"/>
    <dgm:cxn modelId="{63D7E070-4DDD-2148-B1BA-7BCC375E23AA}" type="presParOf" srcId="{A3A49905-DCBA-1F4D-BD48-4BD5AB8446C9}" destId="{78262D05-7261-5146-81E5-8BDEB2EEC3A0}" srcOrd="0" destOrd="0" presId="urn:microsoft.com/office/officeart/2008/layout/AlternatingHexagons"/>
    <dgm:cxn modelId="{3893EE56-5962-0E4F-8FA4-1CC25D1A0A33}" type="presParOf" srcId="{A3A49905-DCBA-1F4D-BD48-4BD5AB8446C9}" destId="{F2C9D13E-3C33-CF48-B1F5-996E4C5199FE}" srcOrd="1" destOrd="0" presId="urn:microsoft.com/office/officeart/2008/layout/AlternatingHexagons"/>
    <dgm:cxn modelId="{A75DAD61-FCBE-0A4D-B0DD-C8376DB928A7}" type="presParOf" srcId="{A3A49905-DCBA-1F4D-BD48-4BD5AB8446C9}" destId="{AD4838EE-AA4B-2744-BC8A-B9A1DE096D16}" srcOrd="2" destOrd="0" presId="urn:microsoft.com/office/officeart/2008/layout/AlternatingHexagons"/>
    <dgm:cxn modelId="{6B44507B-58F3-6044-A377-DDAC475B77F0}" type="presParOf" srcId="{A3A49905-DCBA-1F4D-BD48-4BD5AB8446C9}" destId="{164EE961-8E69-D844-B7D4-20CC50CC1C7E}" srcOrd="3" destOrd="0" presId="urn:microsoft.com/office/officeart/2008/layout/AlternatingHexagons"/>
    <dgm:cxn modelId="{2B06F761-69AD-4C41-9798-40BA739EFBC8}" type="presParOf" srcId="{A3A49905-DCBA-1F4D-BD48-4BD5AB8446C9}" destId="{CB564A37-F123-0347-A2CA-BE2F635A4F51}" srcOrd="4" destOrd="0" presId="urn:microsoft.com/office/officeart/2008/layout/AlternatingHexagons"/>
    <dgm:cxn modelId="{D9D5A67D-3A48-274B-B980-40A6CE4971B8}" type="presParOf" srcId="{EFFBFA25-B0FC-9945-A76E-8E7264E18326}" destId="{E0AF2F04-056E-7D48-9FB6-181E6713B3E3}" srcOrd="1" destOrd="0" presId="urn:microsoft.com/office/officeart/2008/layout/AlternatingHexagons"/>
    <dgm:cxn modelId="{1E810286-7809-2140-A236-9CF46E43A98A}" type="presParOf" srcId="{EFFBFA25-B0FC-9945-A76E-8E7264E18326}" destId="{CEE79435-E35C-CB41-8BD9-FD5883EFA703}" srcOrd="2" destOrd="0" presId="urn:microsoft.com/office/officeart/2008/layout/AlternatingHexagons"/>
    <dgm:cxn modelId="{4174E959-DF34-4C48-9EDF-966D49E63C3F}" type="presParOf" srcId="{CEE79435-E35C-CB41-8BD9-FD5883EFA703}" destId="{6090ED2B-7812-744A-BBD4-CD85DF1C88DD}" srcOrd="0" destOrd="0" presId="urn:microsoft.com/office/officeart/2008/layout/AlternatingHexagons"/>
    <dgm:cxn modelId="{721CF7C3-D97F-3649-B84F-C186F267E6F7}" type="presParOf" srcId="{CEE79435-E35C-CB41-8BD9-FD5883EFA703}" destId="{1DF50F00-446B-7A40-A20E-0164FB3B0BFC}" srcOrd="1" destOrd="0" presId="urn:microsoft.com/office/officeart/2008/layout/AlternatingHexagons"/>
    <dgm:cxn modelId="{FB4D5217-2205-654E-AE63-02AEEBB47549}" type="presParOf" srcId="{CEE79435-E35C-CB41-8BD9-FD5883EFA703}" destId="{4F6FF9AE-9724-EB43-85FC-7920C8C45D0A}" srcOrd="2" destOrd="0" presId="urn:microsoft.com/office/officeart/2008/layout/AlternatingHexagons"/>
    <dgm:cxn modelId="{90B6C19A-C8FA-3D4A-885B-E670B4984F1F}" type="presParOf" srcId="{CEE79435-E35C-CB41-8BD9-FD5883EFA703}" destId="{6E3E21AF-733B-B54E-BF09-B5E3ECB3B196}" srcOrd="3" destOrd="0" presId="urn:microsoft.com/office/officeart/2008/layout/AlternatingHexagons"/>
    <dgm:cxn modelId="{A0A16A7A-7B60-CB49-9522-5B0C0A7D6E04}" type="presParOf" srcId="{CEE79435-E35C-CB41-8BD9-FD5883EFA703}" destId="{2B015E5E-6C5C-1041-A14F-E6B562B0D776}" srcOrd="4" destOrd="0" presId="urn:microsoft.com/office/officeart/2008/layout/AlternatingHexagons"/>
    <dgm:cxn modelId="{82CB8B8B-14B4-3A4D-9840-5431DC70F23A}" type="presParOf" srcId="{EFFBFA25-B0FC-9945-A76E-8E7264E18326}" destId="{1E295BF3-C06E-324C-9255-B674122D788C}" srcOrd="3" destOrd="0" presId="urn:microsoft.com/office/officeart/2008/layout/AlternatingHexagons"/>
    <dgm:cxn modelId="{15029D28-0E5C-C247-8D14-9264FCCAACF5}" type="presParOf" srcId="{EFFBFA25-B0FC-9945-A76E-8E7264E18326}" destId="{BAECEA59-DB76-4B40-930B-38F54189D9C1}" srcOrd="4" destOrd="0" presId="urn:microsoft.com/office/officeart/2008/layout/AlternatingHexagons"/>
    <dgm:cxn modelId="{D0824B18-CAE8-9340-A71F-B253C39983A5}" type="presParOf" srcId="{BAECEA59-DB76-4B40-930B-38F54189D9C1}" destId="{2A263EFE-46AB-7D40-B81A-709807F4190F}" srcOrd="0" destOrd="0" presId="urn:microsoft.com/office/officeart/2008/layout/AlternatingHexagons"/>
    <dgm:cxn modelId="{30A4D471-52CB-CA4C-A5DD-38A500F2F73E}" type="presParOf" srcId="{BAECEA59-DB76-4B40-930B-38F54189D9C1}" destId="{44CC21F3-0DFA-1744-8511-5E96F3C9AAE9}" srcOrd="1" destOrd="0" presId="urn:microsoft.com/office/officeart/2008/layout/AlternatingHexagons"/>
    <dgm:cxn modelId="{2313307A-AB64-E542-99DE-0C24346C5639}" type="presParOf" srcId="{BAECEA59-DB76-4B40-930B-38F54189D9C1}" destId="{5A475F51-ED06-0647-A94C-B3BDCFF7A001}" srcOrd="2" destOrd="0" presId="urn:microsoft.com/office/officeart/2008/layout/AlternatingHexagons"/>
    <dgm:cxn modelId="{E6E428BE-A11C-5E4F-8CC9-6133A7B71DB1}" type="presParOf" srcId="{BAECEA59-DB76-4B40-930B-38F54189D9C1}" destId="{663D51CF-421E-6544-A206-10BDC339B850}" srcOrd="3" destOrd="0" presId="urn:microsoft.com/office/officeart/2008/layout/AlternatingHexagons"/>
    <dgm:cxn modelId="{FC934CE7-FD8D-6643-AE43-83E15696D1FE}" type="presParOf" srcId="{BAECEA59-DB76-4B40-930B-38F54189D9C1}" destId="{32824969-019A-7F4B-AA31-961A340E332B}" srcOrd="4" destOrd="0" presId="urn:microsoft.com/office/officeart/2008/layout/AlternatingHexagon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120B0AA3-2485-9E4C-91D4-B14695837FC2}" type="doc">
      <dgm:prSet loTypeId="urn:microsoft.com/office/officeart/2005/8/layout/cycle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FAEB52CB-6B69-1C45-9EF3-5B15EDE639EC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2400" dirty="0"/>
            <a:t>Duração do processo</a:t>
          </a:r>
        </a:p>
      </dgm:t>
    </dgm:pt>
    <dgm:pt modelId="{70FC67C3-A5A9-044A-9445-783B543C2E0D}" type="parTrans" cxnId="{B38082F3-4CBD-D645-9A6C-28AE36CC35C0}">
      <dgm:prSet/>
      <dgm:spPr/>
      <dgm:t>
        <a:bodyPr/>
        <a:lstStyle/>
        <a:p>
          <a:endParaRPr lang="pt-BR"/>
        </a:p>
      </dgm:t>
    </dgm:pt>
    <dgm:pt modelId="{52171C14-6596-E740-8276-00952FC70A32}" type="sibTrans" cxnId="{B38082F3-4CBD-D645-9A6C-28AE36CC35C0}">
      <dgm:prSet/>
      <dgm:spPr/>
      <dgm:t>
        <a:bodyPr/>
        <a:lstStyle/>
        <a:p>
          <a:endParaRPr lang="pt-BR"/>
        </a:p>
      </dgm:t>
    </dgm:pt>
    <dgm:pt modelId="{3E9EBC81-DFD4-2B44-870A-A3A15A8AEBB4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2400" dirty="0"/>
            <a:t>Movimentação processual</a:t>
          </a:r>
        </a:p>
      </dgm:t>
    </dgm:pt>
    <dgm:pt modelId="{32CCCEBA-0338-3C48-8A3F-465917BD27A4}" type="parTrans" cxnId="{AFD92773-6B7D-DB46-97B8-2C10AE40F32A}">
      <dgm:prSet/>
      <dgm:spPr/>
      <dgm:t>
        <a:bodyPr/>
        <a:lstStyle/>
        <a:p>
          <a:endParaRPr lang="pt-BR"/>
        </a:p>
      </dgm:t>
    </dgm:pt>
    <dgm:pt modelId="{A5D1B75C-3663-2F49-A286-225FEA528E7C}" type="sibTrans" cxnId="{AFD92773-6B7D-DB46-97B8-2C10AE40F32A}">
      <dgm:prSet/>
      <dgm:spPr/>
      <dgm:t>
        <a:bodyPr/>
        <a:lstStyle/>
        <a:p>
          <a:endParaRPr lang="pt-BR"/>
        </a:p>
      </dgm:t>
    </dgm:pt>
    <dgm:pt modelId="{1E94DE3C-713B-0A45-A914-D2AE23EF6234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2400" dirty="0"/>
            <a:t>IDHM</a:t>
          </a:r>
        </a:p>
      </dgm:t>
    </dgm:pt>
    <dgm:pt modelId="{A112DB25-CA5F-E54C-AE79-CEBE02DCDEE7}" type="parTrans" cxnId="{FB97F3F4-13D7-6E4A-A1EB-A3D716F8D006}">
      <dgm:prSet/>
      <dgm:spPr/>
      <dgm:t>
        <a:bodyPr/>
        <a:lstStyle/>
        <a:p>
          <a:endParaRPr lang="pt-BR"/>
        </a:p>
      </dgm:t>
    </dgm:pt>
    <dgm:pt modelId="{0ED2627D-A41F-9046-8D71-A05137D00277}" type="sibTrans" cxnId="{FB97F3F4-13D7-6E4A-A1EB-A3D716F8D006}">
      <dgm:prSet/>
      <dgm:spPr/>
      <dgm:t>
        <a:bodyPr/>
        <a:lstStyle/>
        <a:p>
          <a:endParaRPr lang="pt-BR"/>
        </a:p>
      </dgm:t>
    </dgm:pt>
    <dgm:pt modelId="{B6F2382B-A51E-7848-BF7A-73DB04FF89F4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2400" dirty="0"/>
            <a:t>Matéria</a:t>
          </a:r>
        </a:p>
      </dgm:t>
    </dgm:pt>
    <dgm:pt modelId="{48AB96C4-4B8D-ED41-B522-E9440D02D9AB}" type="parTrans" cxnId="{8F0C7B2B-8542-D34A-9B57-1BB6E750EC95}">
      <dgm:prSet/>
      <dgm:spPr/>
      <dgm:t>
        <a:bodyPr/>
        <a:lstStyle/>
        <a:p>
          <a:endParaRPr lang="pt-BR"/>
        </a:p>
      </dgm:t>
    </dgm:pt>
    <dgm:pt modelId="{2E62DBFF-FEAD-6241-BDB4-742E1DF1B92A}" type="sibTrans" cxnId="{8F0C7B2B-8542-D34A-9B57-1BB6E750EC95}">
      <dgm:prSet/>
      <dgm:spPr/>
      <dgm:t>
        <a:bodyPr/>
        <a:lstStyle/>
        <a:p>
          <a:endParaRPr lang="pt-BR"/>
        </a:p>
      </dgm:t>
    </dgm:pt>
    <dgm:pt modelId="{D1D67FF9-99FD-2D4A-B8D8-1684279F953E}">
      <dgm:prSet phldrT="[Texto]" custT="1"/>
      <dgm:spPr>
        <a:solidFill>
          <a:srgbClr val="CE9D72"/>
        </a:solidFill>
      </dgm:spPr>
      <dgm:t>
        <a:bodyPr/>
        <a:lstStyle/>
        <a:p>
          <a:r>
            <a:rPr lang="pt-BR" sz="2400" dirty="0"/>
            <a:t>Facilitador da sessão</a:t>
          </a:r>
        </a:p>
      </dgm:t>
    </dgm:pt>
    <dgm:pt modelId="{B9A7CB04-299C-9B4A-86D1-630BECBC69C2}" type="parTrans" cxnId="{D6250E27-467F-134E-947C-2280052B5349}">
      <dgm:prSet/>
      <dgm:spPr/>
      <dgm:t>
        <a:bodyPr/>
        <a:lstStyle/>
        <a:p>
          <a:endParaRPr lang="pt-BR"/>
        </a:p>
      </dgm:t>
    </dgm:pt>
    <dgm:pt modelId="{FB0323DE-BCE8-6049-BE8D-9ADA9562DDBE}" type="sibTrans" cxnId="{D6250E27-467F-134E-947C-2280052B5349}">
      <dgm:prSet/>
      <dgm:spPr/>
      <dgm:t>
        <a:bodyPr/>
        <a:lstStyle/>
        <a:p>
          <a:endParaRPr lang="pt-BR"/>
        </a:p>
      </dgm:t>
    </dgm:pt>
    <dgm:pt modelId="{BEEA0AB3-24C1-FB4B-85B7-8AA817AC78C7}">
      <dgm:prSet phldrT="[Texto]" custT="1"/>
      <dgm:spPr>
        <a:solidFill>
          <a:srgbClr val="6E2530"/>
        </a:solidFill>
      </dgm:spPr>
      <dgm:t>
        <a:bodyPr/>
        <a:lstStyle/>
        <a:p>
          <a:r>
            <a:rPr lang="pt-BR" sz="2400" dirty="0"/>
            <a:t>Características das partes</a:t>
          </a:r>
        </a:p>
      </dgm:t>
    </dgm:pt>
    <dgm:pt modelId="{7C737F7E-B907-A542-A118-AD8AF0F5A390}" type="parTrans" cxnId="{117B0C8F-DB38-6843-A088-918172B2105B}">
      <dgm:prSet/>
      <dgm:spPr/>
      <dgm:t>
        <a:bodyPr/>
        <a:lstStyle/>
        <a:p>
          <a:endParaRPr lang="pt-BR"/>
        </a:p>
      </dgm:t>
    </dgm:pt>
    <dgm:pt modelId="{29F63B0C-30E3-F740-A020-B3A172628FC4}" type="sibTrans" cxnId="{117B0C8F-DB38-6843-A088-918172B2105B}">
      <dgm:prSet/>
      <dgm:spPr/>
      <dgm:t>
        <a:bodyPr/>
        <a:lstStyle/>
        <a:p>
          <a:endParaRPr lang="pt-BR"/>
        </a:p>
      </dgm:t>
    </dgm:pt>
    <dgm:pt modelId="{9CE07AD9-1AC8-0C4B-B72A-6E6E9F0C040A}" type="pres">
      <dgm:prSet presAssocID="{120B0AA3-2485-9E4C-91D4-B14695837FC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F709C722-D42A-4F47-971C-33196497EA29}" type="pres">
      <dgm:prSet presAssocID="{120B0AA3-2485-9E4C-91D4-B14695837FC2}" presName="cycle" presStyleCnt="0"/>
      <dgm:spPr/>
    </dgm:pt>
    <dgm:pt modelId="{1133A011-331F-CB4B-A9EB-C6293789D398}" type="pres">
      <dgm:prSet presAssocID="{FAEB52CB-6B69-1C45-9EF3-5B15EDE639EC}" presName="nodeFirst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53E5955-FBBF-6942-924F-F2FBC49D20D3}" type="pres">
      <dgm:prSet presAssocID="{52171C14-6596-E740-8276-00952FC70A32}" presName="sibTransFirstNode" presStyleLbl="bgShp" presStyleIdx="0" presStyleCnt="1"/>
      <dgm:spPr/>
      <dgm:t>
        <a:bodyPr/>
        <a:lstStyle/>
        <a:p>
          <a:endParaRPr lang="pt-BR"/>
        </a:p>
      </dgm:t>
    </dgm:pt>
    <dgm:pt modelId="{A81010DC-CFCD-1048-AAA2-6F2CFCB9E26E}" type="pres">
      <dgm:prSet presAssocID="{3E9EBC81-DFD4-2B44-870A-A3A15A8AEBB4}" presName="nodeFollowingNodes" presStyleLbl="node1" presStyleIdx="1" presStyleCnt="6" custScaleX="113837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C1E69A-2E37-4642-B985-527A7B51DA56}" type="pres">
      <dgm:prSet presAssocID="{1E94DE3C-713B-0A45-A914-D2AE23EF6234}" presName="nodeFollowingNodes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3D445D7-A4C8-4B4A-A415-C648EB6299A4}" type="pres">
      <dgm:prSet presAssocID="{B6F2382B-A51E-7848-BF7A-73DB04FF89F4}" presName="nodeFollowingNodes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214C196D-F784-1645-A367-AB245BA98A70}" type="pres">
      <dgm:prSet presAssocID="{D1D67FF9-99FD-2D4A-B8D8-1684279F953E}" presName="nodeFollowingNodes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DD624D8-D6EF-0645-81E2-1B41DCC206A0}" type="pres">
      <dgm:prSet presAssocID="{BEEA0AB3-24C1-FB4B-85B7-8AA817AC78C7}" presName="nodeFollowingNodes" presStyleLbl="node1" presStyleIdx="5" presStyleCnt="6" custScaleX="111802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B38082F3-4CBD-D645-9A6C-28AE36CC35C0}" srcId="{120B0AA3-2485-9E4C-91D4-B14695837FC2}" destId="{FAEB52CB-6B69-1C45-9EF3-5B15EDE639EC}" srcOrd="0" destOrd="0" parTransId="{70FC67C3-A5A9-044A-9445-783B543C2E0D}" sibTransId="{52171C14-6596-E740-8276-00952FC70A32}"/>
    <dgm:cxn modelId="{AFD92773-6B7D-DB46-97B8-2C10AE40F32A}" srcId="{120B0AA3-2485-9E4C-91D4-B14695837FC2}" destId="{3E9EBC81-DFD4-2B44-870A-A3A15A8AEBB4}" srcOrd="1" destOrd="0" parTransId="{32CCCEBA-0338-3C48-8A3F-465917BD27A4}" sibTransId="{A5D1B75C-3663-2F49-A286-225FEA528E7C}"/>
    <dgm:cxn modelId="{B4706CAC-E685-224E-8C1D-DFDDEA660BD4}" type="presOf" srcId="{BEEA0AB3-24C1-FB4B-85B7-8AA817AC78C7}" destId="{BDD624D8-D6EF-0645-81E2-1B41DCC206A0}" srcOrd="0" destOrd="0" presId="urn:microsoft.com/office/officeart/2005/8/layout/cycle3"/>
    <dgm:cxn modelId="{8F0C7B2B-8542-D34A-9B57-1BB6E750EC95}" srcId="{120B0AA3-2485-9E4C-91D4-B14695837FC2}" destId="{B6F2382B-A51E-7848-BF7A-73DB04FF89F4}" srcOrd="3" destOrd="0" parTransId="{48AB96C4-4B8D-ED41-B522-E9440D02D9AB}" sibTransId="{2E62DBFF-FEAD-6241-BDB4-742E1DF1B92A}"/>
    <dgm:cxn modelId="{D6250E27-467F-134E-947C-2280052B5349}" srcId="{120B0AA3-2485-9E4C-91D4-B14695837FC2}" destId="{D1D67FF9-99FD-2D4A-B8D8-1684279F953E}" srcOrd="4" destOrd="0" parTransId="{B9A7CB04-299C-9B4A-86D1-630BECBC69C2}" sibTransId="{FB0323DE-BCE8-6049-BE8D-9ADA9562DDBE}"/>
    <dgm:cxn modelId="{709577BB-C6F1-E542-BDC3-081F07E2AA43}" type="presOf" srcId="{52171C14-6596-E740-8276-00952FC70A32}" destId="{553E5955-FBBF-6942-924F-F2FBC49D20D3}" srcOrd="0" destOrd="0" presId="urn:microsoft.com/office/officeart/2005/8/layout/cycle3"/>
    <dgm:cxn modelId="{FB97F3F4-13D7-6E4A-A1EB-A3D716F8D006}" srcId="{120B0AA3-2485-9E4C-91D4-B14695837FC2}" destId="{1E94DE3C-713B-0A45-A914-D2AE23EF6234}" srcOrd="2" destOrd="0" parTransId="{A112DB25-CA5F-E54C-AE79-CEBE02DCDEE7}" sibTransId="{0ED2627D-A41F-9046-8D71-A05137D00277}"/>
    <dgm:cxn modelId="{FAA08304-589B-0B4E-B872-C9D8CF12F46D}" type="presOf" srcId="{1E94DE3C-713B-0A45-A914-D2AE23EF6234}" destId="{5BC1E69A-2E37-4642-B985-527A7B51DA56}" srcOrd="0" destOrd="0" presId="urn:microsoft.com/office/officeart/2005/8/layout/cycle3"/>
    <dgm:cxn modelId="{AE7F75FF-CFD6-CD4B-8378-CA27E98D8580}" type="presOf" srcId="{D1D67FF9-99FD-2D4A-B8D8-1684279F953E}" destId="{214C196D-F784-1645-A367-AB245BA98A70}" srcOrd="0" destOrd="0" presId="urn:microsoft.com/office/officeart/2005/8/layout/cycle3"/>
    <dgm:cxn modelId="{117B0C8F-DB38-6843-A088-918172B2105B}" srcId="{120B0AA3-2485-9E4C-91D4-B14695837FC2}" destId="{BEEA0AB3-24C1-FB4B-85B7-8AA817AC78C7}" srcOrd="5" destOrd="0" parTransId="{7C737F7E-B907-A542-A118-AD8AF0F5A390}" sibTransId="{29F63B0C-30E3-F740-A020-B3A172628FC4}"/>
    <dgm:cxn modelId="{FA4D72A8-5259-4F42-B7B9-498CCD31847B}" type="presOf" srcId="{120B0AA3-2485-9E4C-91D4-B14695837FC2}" destId="{9CE07AD9-1AC8-0C4B-B72A-6E6E9F0C040A}" srcOrd="0" destOrd="0" presId="urn:microsoft.com/office/officeart/2005/8/layout/cycle3"/>
    <dgm:cxn modelId="{F12C5A96-D4EA-754A-B5CD-CA7FB067F6D9}" type="presOf" srcId="{B6F2382B-A51E-7848-BF7A-73DB04FF89F4}" destId="{83D445D7-A4C8-4B4A-A415-C648EB6299A4}" srcOrd="0" destOrd="0" presId="urn:microsoft.com/office/officeart/2005/8/layout/cycle3"/>
    <dgm:cxn modelId="{95B634D7-7296-F640-9C72-46C090CF3906}" type="presOf" srcId="{3E9EBC81-DFD4-2B44-870A-A3A15A8AEBB4}" destId="{A81010DC-CFCD-1048-AAA2-6F2CFCB9E26E}" srcOrd="0" destOrd="0" presId="urn:microsoft.com/office/officeart/2005/8/layout/cycle3"/>
    <dgm:cxn modelId="{18BAD850-D998-AF47-B0E1-B948855C44C8}" type="presOf" srcId="{FAEB52CB-6B69-1C45-9EF3-5B15EDE639EC}" destId="{1133A011-331F-CB4B-A9EB-C6293789D398}" srcOrd="0" destOrd="0" presId="urn:microsoft.com/office/officeart/2005/8/layout/cycle3"/>
    <dgm:cxn modelId="{BE9F2E58-58A2-0D4D-8688-2C1502F20FBF}" type="presParOf" srcId="{9CE07AD9-1AC8-0C4B-B72A-6E6E9F0C040A}" destId="{F709C722-D42A-4F47-971C-33196497EA29}" srcOrd="0" destOrd="0" presId="urn:microsoft.com/office/officeart/2005/8/layout/cycle3"/>
    <dgm:cxn modelId="{41342235-A7CD-0341-9062-6E4ED7F79DB6}" type="presParOf" srcId="{F709C722-D42A-4F47-971C-33196497EA29}" destId="{1133A011-331F-CB4B-A9EB-C6293789D398}" srcOrd="0" destOrd="0" presId="urn:microsoft.com/office/officeart/2005/8/layout/cycle3"/>
    <dgm:cxn modelId="{BB0F7686-81D1-7A4E-8162-2FB4C72D2D28}" type="presParOf" srcId="{F709C722-D42A-4F47-971C-33196497EA29}" destId="{553E5955-FBBF-6942-924F-F2FBC49D20D3}" srcOrd="1" destOrd="0" presId="urn:microsoft.com/office/officeart/2005/8/layout/cycle3"/>
    <dgm:cxn modelId="{A6754788-1789-0C4A-BF62-362ED03AC3CB}" type="presParOf" srcId="{F709C722-D42A-4F47-971C-33196497EA29}" destId="{A81010DC-CFCD-1048-AAA2-6F2CFCB9E26E}" srcOrd="2" destOrd="0" presId="urn:microsoft.com/office/officeart/2005/8/layout/cycle3"/>
    <dgm:cxn modelId="{7668B589-368B-BD4C-A05B-59B8033314D0}" type="presParOf" srcId="{F709C722-D42A-4F47-971C-33196497EA29}" destId="{5BC1E69A-2E37-4642-B985-527A7B51DA56}" srcOrd="3" destOrd="0" presId="urn:microsoft.com/office/officeart/2005/8/layout/cycle3"/>
    <dgm:cxn modelId="{3601B26E-F65A-564A-BBFD-6B582DB39389}" type="presParOf" srcId="{F709C722-D42A-4F47-971C-33196497EA29}" destId="{83D445D7-A4C8-4B4A-A415-C648EB6299A4}" srcOrd="4" destOrd="0" presId="urn:microsoft.com/office/officeart/2005/8/layout/cycle3"/>
    <dgm:cxn modelId="{197A0A5F-7CBA-A145-85B6-8B2CD66EF602}" type="presParOf" srcId="{F709C722-D42A-4F47-971C-33196497EA29}" destId="{214C196D-F784-1645-A367-AB245BA98A70}" srcOrd="5" destOrd="0" presId="urn:microsoft.com/office/officeart/2005/8/layout/cycle3"/>
    <dgm:cxn modelId="{9A9346E7-BBD5-3B44-9BAC-DB36EFC561A9}" type="presParOf" srcId="{F709C722-D42A-4F47-971C-33196497EA29}" destId="{BDD624D8-D6EF-0645-81E2-1B41DCC206A0}" srcOrd="6" destOrd="0" presId="urn:microsoft.com/office/officeart/2005/8/layout/cycle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301A785-E782-FF47-84EB-EA59F4AA1339}" type="doc">
      <dgm:prSet loTypeId="urn:microsoft.com/office/officeart/2005/8/layout/arrow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C78C606-B458-DA46-B495-9B5D53900B6C}">
      <dgm:prSet phldrT="[Texto]" custT="1"/>
      <dgm:spPr/>
      <dgm:t>
        <a:bodyPr/>
        <a:lstStyle/>
        <a:p>
          <a:r>
            <a:rPr lang="pt-BR" sz="2800" dirty="0"/>
            <a:t>Direito de família</a:t>
          </a:r>
        </a:p>
        <a:p>
          <a:r>
            <a:rPr lang="pt-BR" sz="2800" dirty="0"/>
            <a:t>Direito do consumidor</a:t>
          </a:r>
        </a:p>
        <a:p>
          <a:r>
            <a:rPr lang="pt-BR" sz="2800" dirty="0"/>
            <a:t>Dano moral</a:t>
          </a:r>
        </a:p>
      </dgm:t>
    </dgm:pt>
    <dgm:pt modelId="{BCC9A18A-E5E7-8949-AF29-2B0B2532E2B9}" type="parTrans" cxnId="{B29A191C-A9EC-7942-870C-0DC06288CB10}">
      <dgm:prSet/>
      <dgm:spPr/>
      <dgm:t>
        <a:bodyPr/>
        <a:lstStyle/>
        <a:p>
          <a:endParaRPr lang="pt-BR"/>
        </a:p>
      </dgm:t>
    </dgm:pt>
    <dgm:pt modelId="{ED33D54D-3A07-3641-9691-8A2F07B4E5DA}" type="sibTrans" cxnId="{B29A191C-A9EC-7942-870C-0DC06288CB10}">
      <dgm:prSet/>
      <dgm:spPr/>
      <dgm:t>
        <a:bodyPr/>
        <a:lstStyle/>
        <a:p>
          <a:endParaRPr lang="pt-BR"/>
        </a:p>
      </dgm:t>
    </dgm:pt>
    <dgm:pt modelId="{41B21006-6F3A-6E45-BC78-2C8D873BE27F}">
      <dgm:prSet phldrT="[Texto]" custT="1"/>
      <dgm:spPr/>
      <dgm:t>
        <a:bodyPr/>
        <a:lstStyle/>
        <a:p>
          <a:r>
            <a:rPr lang="pt-BR" sz="2800" dirty="0"/>
            <a:t>Relações bancárias</a:t>
          </a:r>
        </a:p>
      </dgm:t>
    </dgm:pt>
    <dgm:pt modelId="{23BE48F0-39A0-CD46-91F2-2CEE2A1BB3BC}" type="parTrans" cxnId="{4F6DE6D8-75CD-1349-81BE-2C848D41EE38}">
      <dgm:prSet/>
      <dgm:spPr/>
      <dgm:t>
        <a:bodyPr/>
        <a:lstStyle/>
        <a:p>
          <a:endParaRPr lang="pt-BR"/>
        </a:p>
      </dgm:t>
    </dgm:pt>
    <dgm:pt modelId="{BDFBB978-5D35-B54F-A14C-3C97762AF7ED}" type="sibTrans" cxnId="{4F6DE6D8-75CD-1349-81BE-2C848D41EE38}">
      <dgm:prSet/>
      <dgm:spPr/>
      <dgm:t>
        <a:bodyPr/>
        <a:lstStyle/>
        <a:p>
          <a:endParaRPr lang="pt-BR"/>
        </a:p>
      </dgm:t>
    </dgm:pt>
    <dgm:pt modelId="{21E060D8-6821-684F-B8F9-727644BE30A5}" type="pres">
      <dgm:prSet presAssocID="{6301A785-E782-FF47-84EB-EA59F4AA13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B8E5E4-A08B-9643-99FF-D752C00DA2CC}" type="pres">
      <dgm:prSet presAssocID="{3C78C606-B458-DA46-B495-9B5D53900B6C}" presName="upArrow" presStyleLbl="node1" presStyleIdx="0" presStyleCnt="2"/>
      <dgm:spPr>
        <a:solidFill>
          <a:srgbClr val="6E2530"/>
        </a:solidFill>
      </dgm:spPr>
    </dgm:pt>
    <dgm:pt modelId="{FDABEFEA-3534-D440-A959-3316E3A68A3B}" type="pres">
      <dgm:prSet presAssocID="{3C78C606-B458-DA46-B495-9B5D53900B6C}" presName="upArrowText" presStyleLbl="revTx" presStyleIdx="0" presStyleCnt="2" custLinFactNeighborX="491" custLinFactNeighborY="9531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4076C-A554-CE4B-A094-B87CEC76A144}" type="pres">
      <dgm:prSet presAssocID="{41B21006-6F3A-6E45-BC78-2C8D873BE27F}" presName="downArrow" presStyleLbl="node1" presStyleIdx="1" presStyleCnt="2"/>
      <dgm:spPr>
        <a:solidFill>
          <a:srgbClr val="84303D"/>
        </a:solidFill>
      </dgm:spPr>
    </dgm:pt>
    <dgm:pt modelId="{4B0B67CD-EABA-084B-A830-66F7B4ACDB2D}" type="pres">
      <dgm:prSet presAssocID="{41B21006-6F3A-6E45-BC78-2C8D873BE27F}" presName="downArrowText" presStyleLbl="revTx" presStyleIdx="1" presStyleCnt="2" custLinFactNeighborX="-981" custLinFactNeighborY="-5302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EBA71F-709C-8E45-8C8F-65A287B601E1}" type="presOf" srcId="{3C78C606-B458-DA46-B495-9B5D53900B6C}" destId="{FDABEFEA-3534-D440-A959-3316E3A68A3B}" srcOrd="0" destOrd="0" presId="urn:microsoft.com/office/officeart/2005/8/layout/arrow4"/>
    <dgm:cxn modelId="{AC678E61-84D3-1B42-AE39-880F982901B1}" type="presOf" srcId="{41B21006-6F3A-6E45-BC78-2C8D873BE27F}" destId="{4B0B67CD-EABA-084B-A830-66F7B4ACDB2D}" srcOrd="0" destOrd="0" presId="urn:microsoft.com/office/officeart/2005/8/layout/arrow4"/>
    <dgm:cxn modelId="{04ECFA42-008E-344E-9289-4219F0DAAA11}" type="presOf" srcId="{6301A785-E782-FF47-84EB-EA59F4AA1339}" destId="{21E060D8-6821-684F-B8F9-727644BE30A5}" srcOrd="0" destOrd="0" presId="urn:microsoft.com/office/officeart/2005/8/layout/arrow4"/>
    <dgm:cxn modelId="{B29A191C-A9EC-7942-870C-0DC06288CB10}" srcId="{6301A785-E782-FF47-84EB-EA59F4AA1339}" destId="{3C78C606-B458-DA46-B495-9B5D53900B6C}" srcOrd="0" destOrd="0" parTransId="{BCC9A18A-E5E7-8949-AF29-2B0B2532E2B9}" sibTransId="{ED33D54D-3A07-3641-9691-8A2F07B4E5DA}"/>
    <dgm:cxn modelId="{4F6DE6D8-75CD-1349-81BE-2C848D41EE38}" srcId="{6301A785-E782-FF47-84EB-EA59F4AA1339}" destId="{41B21006-6F3A-6E45-BC78-2C8D873BE27F}" srcOrd="1" destOrd="0" parTransId="{23BE48F0-39A0-CD46-91F2-2CEE2A1BB3BC}" sibTransId="{BDFBB978-5D35-B54F-A14C-3C97762AF7ED}"/>
    <dgm:cxn modelId="{8B64E909-EE04-184A-AC7A-50552099C3D9}" type="presParOf" srcId="{21E060D8-6821-684F-B8F9-727644BE30A5}" destId="{B3B8E5E4-A08B-9643-99FF-D752C00DA2CC}" srcOrd="0" destOrd="0" presId="urn:microsoft.com/office/officeart/2005/8/layout/arrow4"/>
    <dgm:cxn modelId="{2C52D559-B6B7-8D45-BC84-7ADCE7DA1603}" type="presParOf" srcId="{21E060D8-6821-684F-B8F9-727644BE30A5}" destId="{FDABEFEA-3534-D440-A959-3316E3A68A3B}" srcOrd="1" destOrd="0" presId="urn:microsoft.com/office/officeart/2005/8/layout/arrow4"/>
    <dgm:cxn modelId="{75584D4A-B85F-214E-9FA1-258DA3D24F42}" type="presParOf" srcId="{21E060D8-6821-684F-B8F9-727644BE30A5}" destId="{8464076C-A554-CE4B-A094-B87CEC76A144}" srcOrd="2" destOrd="0" presId="urn:microsoft.com/office/officeart/2005/8/layout/arrow4"/>
    <dgm:cxn modelId="{6872BAF6-DAC9-1643-AF45-E8F39CA75C09}" type="presParOf" srcId="{21E060D8-6821-684F-B8F9-727644BE30A5}" destId="{4B0B67CD-EABA-084B-A830-66F7B4ACDB2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6301A785-E782-FF47-84EB-EA59F4AA1339}" type="doc">
      <dgm:prSet loTypeId="urn:microsoft.com/office/officeart/2005/8/layout/arrow4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C78C606-B458-DA46-B495-9B5D53900B6C}">
      <dgm:prSet phldrT="[Texto]" custT="1"/>
      <dgm:spPr/>
      <dgm:t>
        <a:bodyPr/>
        <a:lstStyle/>
        <a:p>
          <a:r>
            <a:rPr lang="pt-BR" sz="2800" b="1" dirty="0">
              <a:solidFill>
                <a:srgbClr val="6E2530"/>
              </a:solidFill>
            </a:rPr>
            <a:t>Pessoa física</a:t>
          </a:r>
        </a:p>
        <a:p>
          <a:r>
            <a:rPr lang="pt-BR" sz="2800" b="1" dirty="0">
              <a:solidFill>
                <a:srgbClr val="6E2530"/>
              </a:solidFill>
            </a:rPr>
            <a:t>Menor escolaridade</a:t>
          </a:r>
        </a:p>
        <a:p>
          <a:r>
            <a:rPr lang="pt-BR" sz="2800" b="1" dirty="0">
              <a:solidFill>
                <a:srgbClr val="6E2530"/>
              </a:solidFill>
            </a:rPr>
            <a:t>Menor poder aquisitivo</a:t>
          </a:r>
        </a:p>
      </dgm:t>
    </dgm:pt>
    <dgm:pt modelId="{BCC9A18A-E5E7-8949-AF29-2B0B2532E2B9}" type="parTrans" cxnId="{B29A191C-A9EC-7942-870C-0DC06288CB10}">
      <dgm:prSet/>
      <dgm:spPr/>
      <dgm:t>
        <a:bodyPr/>
        <a:lstStyle/>
        <a:p>
          <a:endParaRPr lang="pt-BR"/>
        </a:p>
      </dgm:t>
    </dgm:pt>
    <dgm:pt modelId="{ED33D54D-3A07-3641-9691-8A2F07B4E5DA}" type="sibTrans" cxnId="{B29A191C-A9EC-7942-870C-0DC06288CB10}">
      <dgm:prSet/>
      <dgm:spPr/>
      <dgm:t>
        <a:bodyPr/>
        <a:lstStyle/>
        <a:p>
          <a:endParaRPr lang="pt-BR"/>
        </a:p>
      </dgm:t>
    </dgm:pt>
    <dgm:pt modelId="{41B21006-6F3A-6E45-BC78-2C8D873BE27F}">
      <dgm:prSet phldrT="[Texto]" custT="1"/>
      <dgm:spPr/>
      <dgm:t>
        <a:bodyPr/>
        <a:lstStyle/>
        <a:p>
          <a:r>
            <a:rPr lang="pt-BR" sz="2800" b="1" dirty="0">
              <a:solidFill>
                <a:srgbClr val="84303D"/>
              </a:solidFill>
            </a:rPr>
            <a:t>Pessoa jurídica</a:t>
          </a:r>
        </a:p>
        <a:p>
          <a:r>
            <a:rPr lang="pt-BR" sz="2800" b="1" dirty="0">
              <a:solidFill>
                <a:srgbClr val="84303D"/>
              </a:solidFill>
            </a:rPr>
            <a:t>Poder público</a:t>
          </a:r>
        </a:p>
        <a:p>
          <a:r>
            <a:rPr lang="pt-BR" sz="2800" b="1" dirty="0">
              <a:solidFill>
                <a:srgbClr val="84303D"/>
              </a:solidFill>
            </a:rPr>
            <a:t>Maior escolaridade</a:t>
          </a:r>
        </a:p>
      </dgm:t>
    </dgm:pt>
    <dgm:pt modelId="{23BE48F0-39A0-CD46-91F2-2CEE2A1BB3BC}" type="parTrans" cxnId="{4F6DE6D8-75CD-1349-81BE-2C848D41EE38}">
      <dgm:prSet/>
      <dgm:spPr/>
      <dgm:t>
        <a:bodyPr/>
        <a:lstStyle/>
        <a:p>
          <a:endParaRPr lang="pt-BR"/>
        </a:p>
      </dgm:t>
    </dgm:pt>
    <dgm:pt modelId="{BDFBB978-5D35-B54F-A14C-3C97762AF7ED}" type="sibTrans" cxnId="{4F6DE6D8-75CD-1349-81BE-2C848D41EE38}">
      <dgm:prSet/>
      <dgm:spPr/>
      <dgm:t>
        <a:bodyPr/>
        <a:lstStyle/>
        <a:p>
          <a:endParaRPr lang="pt-BR"/>
        </a:p>
      </dgm:t>
    </dgm:pt>
    <dgm:pt modelId="{21E060D8-6821-684F-B8F9-727644BE30A5}" type="pres">
      <dgm:prSet presAssocID="{6301A785-E782-FF47-84EB-EA59F4AA1339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B3B8E5E4-A08B-9643-99FF-D752C00DA2CC}" type="pres">
      <dgm:prSet presAssocID="{3C78C606-B458-DA46-B495-9B5D53900B6C}" presName="upArrow" presStyleLbl="node1" presStyleIdx="0" presStyleCnt="2"/>
      <dgm:spPr>
        <a:solidFill>
          <a:srgbClr val="6E2530"/>
        </a:solidFill>
      </dgm:spPr>
    </dgm:pt>
    <dgm:pt modelId="{FDABEFEA-3534-D440-A959-3316E3A68A3B}" type="pres">
      <dgm:prSet presAssocID="{3C78C606-B458-DA46-B495-9B5D53900B6C}" presName="upArrowText" presStyleLbl="revTx" presStyleIdx="0" presStyleCnt="2" custScaleX="117243" custLinFactNeighborX="5584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8464076C-A554-CE4B-A094-B87CEC76A144}" type="pres">
      <dgm:prSet presAssocID="{41B21006-6F3A-6E45-BC78-2C8D873BE27F}" presName="downArrow" presStyleLbl="node1" presStyleIdx="1" presStyleCnt="2"/>
      <dgm:spPr>
        <a:solidFill>
          <a:srgbClr val="84303D"/>
        </a:solidFill>
      </dgm:spPr>
    </dgm:pt>
    <dgm:pt modelId="{4B0B67CD-EABA-084B-A830-66F7B4ACDB2D}" type="pres">
      <dgm:prSet presAssocID="{41B21006-6F3A-6E45-BC78-2C8D873BE27F}" presName="downArrowText" presStyleLbl="revTx" presStyleIdx="1" presStyleCnt="2" custLinFactNeighborX="-123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54EBA71F-709C-8E45-8C8F-65A287B601E1}" type="presOf" srcId="{3C78C606-B458-DA46-B495-9B5D53900B6C}" destId="{FDABEFEA-3534-D440-A959-3316E3A68A3B}" srcOrd="0" destOrd="0" presId="urn:microsoft.com/office/officeart/2005/8/layout/arrow4"/>
    <dgm:cxn modelId="{AC678E61-84D3-1B42-AE39-880F982901B1}" type="presOf" srcId="{41B21006-6F3A-6E45-BC78-2C8D873BE27F}" destId="{4B0B67CD-EABA-084B-A830-66F7B4ACDB2D}" srcOrd="0" destOrd="0" presId="urn:microsoft.com/office/officeart/2005/8/layout/arrow4"/>
    <dgm:cxn modelId="{04ECFA42-008E-344E-9289-4219F0DAAA11}" type="presOf" srcId="{6301A785-E782-FF47-84EB-EA59F4AA1339}" destId="{21E060D8-6821-684F-B8F9-727644BE30A5}" srcOrd="0" destOrd="0" presId="urn:microsoft.com/office/officeart/2005/8/layout/arrow4"/>
    <dgm:cxn modelId="{B29A191C-A9EC-7942-870C-0DC06288CB10}" srcId="{6301A785-E782-FF47-84EB-EA59F4AA1339}" destId="{3C78C606-B458-DA46-B495-9B5D53900B6C}" srcOrd="0" destOrd="0" parTransId="{BCC9A18A-E5E7-8949-AF29-2B0B2532E2B9}" sibTransId="{ED33D54D-3A07-3641-9691-8A2F07B4E5DA}"/>
    <dgm:cxn modelId="{4F6DE6D8-75CD-1349-81BE-2C848D41EE38}" srcId="{6301A785-E782-FF47-84EB-EA59F4AA1339}" destId="{41B21006-6F3A-6E45-BC78-2C8D873BE27F}" srcOrd="1" destOrd="0" parTransId="{23BE48F0-39A0-CD46-91F2-2CEE2A1BB3BC}" sibTransId="{BDFBB978-5D35-B54F-A14C-3C97762AF7ED}"/>
    <dgm:cxn modelId="{8B64E909-EE04-184A-AC7A-50552099C3D9}" type="presParOf" srcId="{21E060D8-6821-684F-B8F9-727644BE30A5}" destId="{B3B8E5E4-A08B-9643-99FF-D752C00DA2CC}" srcOrd="0" destOrd="0" presId="urn:microsoft.com/office/officeart/2005/8/layout/arrow4"/>
    <dgm:cxn modelId="{2C52D559-B6B7-8D45-BC84-7ADCE7DA1603}" type="presParOf" srcId="{21E060D8-6821-684F-B8F9-727644BE30A5}" destId="{FDABEFEA-3534-D440-A959-3316E3A68A3B}" srcOrd="1" destOrd="0" presId="urn:microsoft.com/office/officeart/2005/8/layout/arrow4"/>
    <dgm:cxn modelId="{75584D4A-B85F-214E-9FA1-258DA3D24F42}" type="presParOf" srcId="{21E060D8-6821-684F-B8F9-727644BE30A5}" destId="{8464076C-A554-CE4B-A094-B87CEC76A144}" srcOrd="2" destOrd="0" presId="urn:microsoft.com/office/officeart/2005/8/layout/arrow4"/>
    <dgm:cxn modelId="{6872BAF6-DAC9-1643-AF45-E8F39CA75C09}" type="presParOf" srcId="{21E060D8-6821-684F-B8F9-727644BE30A5}" destId="{4B0B67CD-EABA-084B-A830-66F7B4ACDB2D}" srcOrd="3" destOrd="0" presId="urn:microsoft.com/office/officeart/2005/8/layout/arrow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9F2B0525-9E02-CE42-B197-F3F3A281A79B}" type="doc">
      <dgm:prSet loTypeId="urn:microsoft.com/office/officeart/2005/8/layout/hierarchy3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34A87A4F-C384-BB47-A08B-D37551803520}">
      <dgm:prSet phldrT="[Texto]"/>
      <dgm:spPr>
        <a:solidFill>
          <a:srgbClr val="84303D"/>
        </a:solidFill>
      </dgm:spPr>
      <dgm:t>
        <a:bodyPr/>
        <a:lstStyle/>
        <a:p>
          <a:r>
            <a:rPr lang="pt-BR" dirty="0"/>
            <a:t>Pessoas físicas</a:t>
          </a:r>
        </a:p>
      </dgm:t>
    </dgm:pt>
    <dgm:pt modelId="{D9E6D7EF-E256-2C4E-84DB-C82588E92375}" type="parTrans" cxnId="{F6E75F3A-B53C-4445-A143-EDB99AC9EA32}">
      <dgm:prSet/>
      <dgm:spPr/>
      <dgm:t>
        <a:bodyPr/>
        <a:lstStyle/>
        <a:p>
          <a:endParaRPr lang="pt-BR"/>
        </a:p>
      </dgm:t>
    </dgm:pt>
    <dgm:pt modelId="{75FF6A8B-9F95-234E-8500-053B463B5C81}" type="sibTrans" cxnId="{F6E75F3A-B53C-4445-A143-EDB99AC9EA32}">
      <dgm:prSet/>
      <dgm:spPr/>
      <dgm:t>
        <a:bodyPr/>
        <a:lstStyle/>
        <a:p>
          <a:endParaRPr lang="pt-BR"/>
        </a:p>
      </dgm:t>
    </dgm:pt>
    <dgm:pt modelId="{F5114B09-92A7-C748-B5BD-97B280DB0BB8}">
      <dgm:prSet phldrT="[Texto]" custT="1"/>
      <dgm:spPr/>
      <dgm:t>
        <a:bodyPr/>
        <a:lstStyle/>
        <a:p>
          <a:r>
            <a:rPr lang="pt-BR" sz="2400" dirty="0"/>
            <a:t>Personalidade</a:t>
          </a:r>
          <a:endParaRPr lang="pt-BR" sz="2100" dirty="0"/>
        </a:p>
      </dgm:t>
    </dgm:pt>
    <dgm:pt modelId="{17C6220B-831C-AA4B-9293-DA5C6D669BC3}" type="parTrans" cxnId="{1B7F6F82-C20A-CD4B-B06E-01B7BC393735}">
      <dgm:prSet/>
      <dgm:spPr/>
      <dgm:t>
        <a:bodyPr/>
        <a:lstStyle/>
        <a:p>
          <a:endParaRPr lang="pt-BR"/>
        </a:p>
      </dgm:t>
    </dgm:pt>
    <dgm:pt modelId="{83922CE7-60E3-0E4C-8F18-D83C543DAC59}" type="sibTrans" cxnId="{1B7F6F82-C20A-CD4B-B06E-01B7BC393735}">
      <dgm:prSet/>
      <dgm:spPr/>
      <dgm:t>
        <a:bodyPr/>
        <a:lstStyle/>
        <a:p>
          <a:endParaRPr lang="pt-BR"/>
        </a:p>
      </dgm:t>
    </dgm:pt>
    <dgm:pt modelId="{61A6C49D-D520-2C45-AE2D-511BE84A1217}">
      <dgm:prSet phldrT="[Texto]"/>
      <dgm:spPr/>
      <dgm:t>
        <a:bodyPr/>
        <a:lstStyle/>
        <a:p>
          <a:r>
            <a:rPr lang="pt-BR" dirty="0"/>
            <a:t>Envolvimento emocional</a:t>
          </a:r>
        </a:p>
      </dgm:t>
    </dgm:pt>
    <dgm:pt modelId="{2C7AD77A-919A-0643-A439-5FA5A746FED0}" type="parTrans" cxnId="{31450D6C-1B8A-8F43-A791-B146178C85A9}">
      <dgm:prSet/>
      <dgm:spPr/>
      <dgm:t>
        <a:bodyPr/>
        <a:lstStyle/>
        <a:p>
          <a:endParaRPr lang="pt-BR"/>
        </a:p>
      </dgm:t>
    </dgm:pt>
    <dgm:pt modelId="{196170E3-08FB-B64A-9E7E-AC71D14F170C}" type="sibTrans" cxnId="{31450D6C-1B8A-8F43-A791-B146178C85A9}">
      <dgm:prSet/>
      <dgm:spPr/>
      <dgm:t>
        <a:bodyPr/>
        <a:lstStyle/>
        <a:p>
          <a:endParaRPr lang="pt-BR"/>
        </a:p>
      </dgm:t>
    </dgm:pt>
    <dgm:pt modelId="{DA811CAC-5C08-954E-993B-BB9566153C9F}">
      <dgm:prSet phldrT="[Texto]"/>
      <dgm:spPr>
        <a:solidFill>
          <a:srgbClr val="6E2530"/>
        </a:solidFill>
      </dgm:spPr>
      <dgm:t>
        <a:bodyPr/>
        <a:lstStyle/>
        <a:p>
          <a:r>
            <a:rPr lang="pt-BR" dirty="0"/>
            <a:t>Pessoas jurídicas</a:t>
          </a:r>
        </a:p>
      </dgm:t>
    </dgm:pt>
    <dgm:pt modelId="{7EB1C933-67A1-C646-BF0C-B21763F83DE9}" type="parTrans" cxnId="{6C8124F6-0B01-5C44-8DE8-9952D39F0730}">
      <dgm:prSet/>
      <dgm:spPr/>
      <dgm:t>
        <a:bodyPr/>
        <a:lstStyle/>
        <a:p>
          <a:endParaRPr lang="pt-BR"/>
        </a:p>
      </dgm:t>
    </dgm:pt>
    <dgm:pt modelId="{8FD64760-40D5-194D-AF02-04B9A4E0E6DC}" type="sibTrans" cxnId="{6C8124F6-0B01-5C44-8DE8-9952D39F0730}">
      <dgm:prSet/>
      <dgm:spPr/>
      <dgm:t>
        <a:bodyPr/>
        <a:lstStyle/>
        <a:p>
          <a:endParaRPr lang="pt-BR"/>
        </a:p>
      </dgm:t>
    </dgm:pt>
    <dgm:pt modelId="{6C204F17-7746-594F-B9A1-747F3B421967}">
      <dgm:prSet phldrT="[Texto]" custT="1"/>
      <dgm:spPr/>
      <dgm:t>
        <a:bodyPr/>
        <a:lstStyle/>
        <a:p>
          <a:r>
            <a:rPr lang="pt-BR" sz="2000" dirty="0"/>
            <a:t>Grandes litigantes: bancos, poder público, empresas de telecomunicações</a:t>
          </a:r>
        </a:p>
      </dgm:t>
    </dgm:pt>
    <dgm:pt modelId="{B3C652CC-7366-8643-AEDA-3EF51FD488CC}" type="parTrans" cxnId="{86C41752-9F41-4248-883C-6D1D81875BB0}">
      <dgm:prSet/>
      <dgm:spPr/>
      <dgm:t>
        <a:bodyPr/>
        <a:lstStyle/>
        <a:p>
          <a:endParaRPr lang="pt-BR"/>
        </a:p>
      </dgm:t>
    </dgm:pt>
    <dgm:pt modelId="{68795A82-23A2-2A46-A14B-D7DAD315D41C}" type="sibTrans" cxnId="{86C41752-9F41-4248-883C-6D1D81875BB0}">
      <dgm:prSet/>
      <dgm:spPr/>
      <dgm:t>
        <a:bodyPr/>
        <a:lstStyle/>
        <a:p>
          <a:endParaRPr lang="pt-BR"/>
        </a:p>
      </dgm:t>
    </dgm:pt>
    <dgm:pt modelId="{981ED622-E330-9D4E-8B5D-9DBE8B2FED4C}">
      <dgm:prSet phldrT="[Texto]" custT="1"/>
      <dgm:spPr/>
      <dgm:t>
        <a:bodyPr/>
        <a:lstStyle/>
        <a:p>
          <a:r>
            <a:rPr lang="pt-BR" sz="2400" dirty="0"/>
            <a:t>Prepostos sem poder de decisão</a:t>
          </a:r>
        </a:p>
      </dgm:t>
    </dgm:pt>
    <dgm:pt modelId="{CA9B7C49-9B2C-FD44-826F-F4CCA3BCD436}" type="parTrans" cxnId="{8BF8F3F8-B39E-6A40-9EC5-9A75DF8ED09B}">
      <dgm:prSet/>
      <dgm:spPr/>
      <dgm:t>
        <a:bodyPr/>
        <a:lstStyle/>
        <a:p>
          <a:endParaRPr lang="pt-BR"/>
        </a:p>
      </dgm:t>
    </dgm:pt>
    <dgm:pt modelId="{9F9F77B5-CF41-2049-BD99-32B9F50544B6}" type="sibTrans" cxnId="{8BF8F3F8-B39E-6A40-9EC5-9A75DF8ED09B}">
      <dgm:prSet/>
      <dgm:spPr/>
      <dgm:t>
        <a:bodyPr/>
        <a:lstStyle/>
        <a:p>
          <a:endParaRPr lang="pt-BR"/>
        </a:p>
      </dgm:t>
    </dgm:pt>
    <dgm:pt modelId="{FF31115F-0609-B84D-95BE-61067BDE7C3B}">
      <dgm:prSet phldrT="[Texto]" custT="1"/>
      <dgm:spPr/>
      <dgm:t>
        <a:bodyPr/>
        <a:lstStyle/>
        <a:p>
          <a:r>
            <a:rPr lang="pt-BR" sz="2400" dirty="0"/>
            <a:t>Abertura de precedentes</a:t>
          </a:r>
        </a:p>
      </dgm:t>
    </dgm:pt>
    <dgm:pt modelId="{75204A20-1D80-D847-B212-DBB27950BC8C}" type="parTrans" cxnId="{ED5852A3-0655-4741-BA8C-5B64289C5B79}">
      <dgm:prSet/>
      <dgm:spPr/>
      <dgm:t>
        <a:bodyPr/>
        <a:lstStyle/>
        <a:p>
          <a:endParaRPr lang="pt-BR"/>
        </a:p>
      </dgm:t>
    </dgm:pt>
    <dgm:pt modelId="{732D82F5-D338-C645-AF88-63D8E4D70AE1}" type="sibTrans" cxnId="{ED5852A3-0655-4741-BA8C-5B64289C5B79}">
      <dgm:prSet/>
      <dgm:spPr/>
      <dgm:t>
        <a:bodyPr/>
        <a:lstStyle/>
        <a:p>
          <a:endParaRPr lang="pt-BR"/>
        </a:p>
      </dgm:t>
    </dgm:pt>
    <dgm:pt modelId="{504AB3C1-7EE5-1047-B3C2-6EF4A3DED636}">
      <dgm:prSet phldrT="[Texto]"/>
      <dgm:spPr/>
      <dgm:t>
        <a:bodyPr/>
        <a:lstStyle/>
        <a:p>
          <a:r>
            <a:rPr lang="pt-BR" dirty="0"/>
            <a:t>Quanto maior o poder aquisitivo, mais difícil o acordo</a:t>
          </a:r>
        </a:p>
      </dgm:t>
    </dgm:pt>
    <dgm:pt modelId="{7433EE46-388B-FE40-8108-B20E32E18016}" type="parTrans" cxnId="{EC062AD9-F057-4A44-A707-AE3385D2149F}">
      <dgm:prSet/>
      <dgm:spPr/>
      <dgm:t>
        <a:bodyPr/>
        <a:lstStyle/>
        <a:p>
          <a:endParaRPr lang="pt-BR"/>
        </a:p>
      </dgm:t>
    </dgm:pt>
    <dgm:pt modelId="{97444CE9-0A79-4046-B159-E18D19159BA3}" type="sibTrans" cxnId="{EC062AD9-F057-4A44-A707-AE3385D2149F}">
      <dgm:prSet/>
      <dgm:spPr/>
      <dgm:t>
        <a:bodyPr/>
        <a:lstStyle/>
        <a:p>
          <a:endParaRPr lang="pt-BR"/>
        </a:p>
      </dgm:t>
    </dgm:pt>
    <dgm:pt modelId="{7CDFF947-6DF1-F044-810E-D875348807E8}">
      <dgm:prSet/>
      <dgm:spPr/>
      <dgm:t>
        <a:bodyPr/>
        <a:lstStyle/>
        <a:p>
          <a:r>
            <a:rPr lang="pt-BR" dirty="0"/>
            <a:t>Quanto menor a escolaridade, mais fácil o acordo</a:t>
          </a:r>
        </a:p>
      </dgm:t>
    </dgm:pt>
    <dgm:pt modelId="{760C494C-6FE6-4245-B0B6-B98C07A49D8C}" type="parTrans" cxnId="{E17D8DA3-E234-7B41-BABF-DE00FE41F549}">
      <dgm:prSet/>
      <dgm:spPr/>
      <dgm:t>
        <a:bodyPr/>
        <a:lstStyle/>
        <a:p>
          <a:endParaRPr lang="pt-BR"/>
        </a:p>
      </dgm:t>
    </dgm:pt>
    <dgm:pt modelId="{098E87DA-B264-1B49-92EB-E41045B35276}" type="sibTrans" cxnId="{E17D8DA3-E234-7B41-BABF-DE00FE41F549}">
      <dgm:prSet/>
      <dgm:spPr/>
      <dgm:t>
        <a:bodyPr/>
        <a:lstStyle/>
        <a:p>
          <a:endParaRPr lang="pt-BR"/>
        </a:p>
      </dgm:t>
    </dgm:pt>
    <dgm:pt modelId="{36A1BCAB-F95B-034A-B183-68FF7E962674}" type="pres">
      <dgm:prSet presAssocID="{9F2B0525-9E02-CE42-B197-F3F3A281A79B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pt-BR"/>
        </a:p>
      </dgm:t>
    </dgm:pt>
    <dgm:pt modelId="{A5477892-5B1C-F24B-928D-9A3C45457680}" type="pres">
      <dgm:prSet presAssocID="{34A87A4F-C384-BB47-A08B-D37551803520}" presName="root" presStyleCnt="0"/>
      <dgm:spPr/>
    </dgm:pt>
    <dgm:pt modelId="{1B6C29D3-ED67-4E45-863B-621E10D64DA8}" type="pres">
      <dgm:prSet presAssocID="{34A87A4F-C384-BB47-A08B-D37551803520}" presName="rootComposite" presStyleCnt="0"/>
      <dgm:spPr/>
    </dgm:pt>
    <dgm:pt modelId="{84E9414E-FA4A-CB4C-B838-4BE905506EBD}" type="pres">
      <dgm:prSet presAssocID="{34A87A4F-C384-BB47-A08B-D37551803520}" presName="rootText" presStyleLbl="node1" presStyleIdx="0" presStyleCnt="2"/>
      <dgm:spPr/>
      <dgm:t>
        <a:bodyPr/>
        <a:lstStyle/>
        <a:p>
          <a:endParaRPr lang="pt-BR"/>
        </a:p>
      </dgm:t>
    </dgm:pt>
    <dgm:pt modelId="{B5A5E35D-F86D-8C4E-8F3F-76261C0E259F}" type="pres">
      <dgm:prSet presAssocID="{34A87A4F-C384-BB47-A08B-D37551803520}" presName="rootConnector" presStyleLbl="node1" presStyleIdx="0" presStyleCnt="2"/>
      <dgm:spPr/>
      <dgm:t>
        <a:bodyPr/>
        <a:lstStyle/>
        <a:p>
          <a:endParaRPr lang="pt-BR"/>
        </a:p>
      </dgm:t>
    </dgm:pt>
    <dgm:pt modelId="{F39E7DFD-8CA0-DC40-AE02-D1E6CF9BC4AA}" type="pres">
      <dgm:prSet presAssocID="{34A87A4F-C384-BB47-A08B-D37551803520}" presName="childShape" presStyleCnt="0"/>
      <dgm:spPr/>
    </dgm:pt>
    <dgm:pt modelId="{9E8A3A60-D02A-5249-8AD9-6026EFCF86A8}" type="pres">
      <dgm:prSet presAssocID="{17C6220B-831C-AA4B-9293-DA5C6D669BC3}" presName="Name13" presStyleLbl="parChTrans1D2" presStyleIdx="0" presStyleCnt="7"/>
      <dgm:spPr/>
      <dgm:t>
        <a:bodyPr/>
        <a:lstStyle/>
        <a:p>
          <a:endParaRPr lang="pt-BR"/>
        </a:p>
      </dgm:t>
    </dgm:pt>
    <dgm:pt modelId="{5A46549E-1D6E-9B46-99BE-5A4EEC37F307}" type="pres">
      <dgm:prSet presAssocID="{F5114B09-92A7-C748-B5BD-97B280DB0BB8}" presName="childText" presStyleLbl="bgAcc1" presStyleIdx="0" presStyleCnt="7" custScaleX="159980" custScaleY="354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C6974096-60DB-A14A-87E5-C4CDC0636F8C}" type="pres">
      <dgm:prSet presAssocID="{2C7AD77A-919A-0643-A439-5FA5A746FED0}" presName="Name13" presStyleLbl="parChTrans1D2" presStyleIdx="1" presStyleCnt="7"/>
      <dgm:spPr/>
      <dgm:t>
        <a:bodyPr/>
        <a:lstStyle/>
        <a:p>
          <a:endParaRPr lang="pt-BR"/>
        </a:p>
      </dgm:t>
    </dgm:pt>
    <dgm:pt modelId="{8C0FC08E-58D1-7D43-AC9A-D9604343A4FB}" type="pres">
      <dgm:prSet presAssocID="{61A6C49D-D520-2C45-AE2D-511BE84A1217}" presName="childText" presStyleLbl="bgAcc1" presStyleIdx="1" presStyleCnt="7" custScaleX="159980" custScaleY="5448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8C33B83-F105-5F49-B71B-8D386F105DED}" type="pres">
      <dgm:prSet presAssocID="{7433EE46-388B-FE40-8108-B20E32E18016}" presName="Name13" presStyleLbl="parChTrans1D2" presStyleIdx="2" presStyleCnt="7"/>
      <dgm:spPr/>
      <dgm:t>
        <a:bodyPr/>
        <a:lstStyle/>
        <a:p>
          <a:endParaRPr lang="pt-BR"/>
        </a:p>
      </dgm:t>
    </dgm:pt>
    <dgm:pt modelId="{B09ACC8B-102B-3F4C-92C1-80F50F2CA9AF}" type="pres">
      <dgm:prSet presAssocID="{504AB3C1-7EE5-1047-B3C2-6EF4A3DED636}" presName="childText" presStyleLbl="bgAcc1" presStyleIdx="2" presStyleCnt="7" custScaleX="156971" custScaleY="1016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BDDE2C3-DB77-C24E-A0F8-8925EB83DF81}" type="pres">
      <dgm:prSet presAssocID="{760C494C-6FE6-4245-B0B6-B98C07A49D8C}" presName="Name13" presStyleLbl="parChTrans1D2" presStyleIdx="3" presStyleCnt="7"/>
      <dgm:spPr/>
      <dgm:t>
        <a:bodyPr/>
        <a:lstStyle/>
        <a:p>
          <a:endParaRPr lang="pt-BR"/>
        </a:p>
      </dgm:t>
    </dgm:pt>
    <dgm:pt modelId="{E2D6B973-1004-9D43-A126-DBB140942B41}" type="pres">
      <dgm:prSet presAssocID="{7CDFF947-6DF1-F044-810E-D875348807E8}" presName="childText" presStyleLbl="bgAcc1" presStyleIdx="3" presStyleCnt="7" custScaleX="15543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6970965C-7518-E742-B8BC-089B02BEF099}" type="pres">
      <dgm:prSet presAssocID="{DA811CAC-5C08-954E-993B-BB9566153C9F}" presName="root" presStyleCnt="0"/>
      <dgm:spPr/>
    </dgm:pt>
    <dgm:pt modelId="{B121AB40-012C-064B-AE7B-4F5BDDB1ABB9}" type="pres">
      <dgm:prSet presAssocID="{DA811CAC-5C08-954E-993B-BB9566153C9F}" presName="rootComposite" presStyleCnt="0"/>
      <dgm:spPr/>
    </dgm:pt>
    <dgm:pt modelId="{6534ABC8-2104-2746-B1F0-A4BFA11E249C}" type="pres">
      <dgm:prSet presAssocID="{DA811CAC-5C08-954E-993B-BB9566153C9F}" presName="rootText" presStyleLbl="node1" presStyleIdx="1" presStyleCnt="2"/>
      <dgm:spPr/>
      <dgm:t>
        <a:bodyPr/>
        <a:lstStyle/>
        <a:p>
          <a:endParaRPr lang="pt-BR"/>
        </a:p>
      </dgm:t>
    </dgm:pt>
    <dgm:pt modelId="{1E4B53E8-B8BA-5F47-BD8A-A4F3B7805430}" type="pres">
      <dgm:prSet presAssocID="{DA811CAC-5C08-954E-993B-BB9566153C9F}" presName="rootConnector" presStyleLbl="node1" presStyleIdx="1" presStyleCnt="2"/>
      <dgm:spPr/>
      <dgm:t>
        <a:bodyPr/>
        <a:lstStyle/>
        <a:p>
          <a:endParaRPr lang="pt-BR"/>
        </a:p>
      </dgm:t>
    </dgm:pt>
    <dgm:pt modelId="{50F63435-DC2E-BB44-A0AA-9CC69419D334}" type="pres">
      <dgm:prSet presAssocID="{DA811CAC-5C08-954E-993B-BB9566153C9F}" presName="childShape" presStyleCnt="0"/>
      <dgm:spPr/>
    </dgm:pt>
    <dgm:pt modelId="{E27C6B94-4AA5-0348-B1F1-C7AC3B247BED}" type="pres">
      <dgm:prSet presAssocID="{B3C652CC-7366-8643-AEDA-3EF51FD488CC}" presName="Name13" presStyleLbl="parChTrans1D2" presStyleIdx="4" presStyleCnt="7"/>
      <dgm:spPr/>
      <dgm:t>
        <a:bodyPr/>
        <a:lstStyle/>
        <a:p>
          <a:endParaRPr lang="pt-BR"/>
        </a:p>
      </dgm:t>
    </dgm:pt>
    <dgm:pt modelId="{244265AA-092C-7542-8531-EE304FA35C97}" type="pres">
      <dgm:prSet presAssocID="{6C204F17-7746-594F-B9A1-747F3B421967}" presName="childText" presStyleLbl="bgAcc1" presStyleIdx="4" presStyleCnt="7" custScaleX="253432" custScaleY="120141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93331499-15DD-C645-B8F3-D688EE4A233F}" type="pres">
      <dgm:prSet presAssocID="{CA9B7C49-9B2C-FD44-826F-F4CCA3BCD436}" presName="Name13" presStyleLbl="parChTrans1D2" presStyleIdx="5" presStyleCnt="7"/>
      <dgm:spPr/>
      <dgm:t>
        <a:bodyPr/>
        <a:lstStyle/>
        <a:p>
          <a:endParaRPr lang="pt-BR"/>
        </a:p>
      </dgm:t>
    </dgm:pt>
    <dgm:pt modelId="{A3059DCD-010C-B448-B08E-8533F2F4111B}" type="pres">
      <dgm:prSet presAssocID="{981ED622-E330-9D4E-8B5D-9DBE8B2FED4C}" presName="childText" presStyleLbl="bgAcc1" presStyleIdx="5" presStyleCnt="7" custScaleX="253432" custScaleY="89184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B8B2C6D9-BB3C-A846-8A5B-1FEC2FF596DC}" type="pres">
      <dgm:prSet presAssocID="{75204A20-1D80-D847-B212-DBB27950BC8C}" presName="Name13" presStyleLbl="parChTrans1D2" presStyleIdx="6" presStyleCnt="7"/>
      <dgm:spPr/>
      <dgm:t>
        <a:bodyPr/>
        <a:lstStyle/>
        <a:p>
          <a:endParaRPr lang="pt-BR"/>
        </a:p>
      </dgm:t>
    </dgm:pt>
    <dgm:pt modelId="{75208F76-56C1-2448-B968-BD9C0D616605}" type="pres">
      <dgm:prSet presAssocID="{FF31115F-0609-B84D-95BE-61067BDE7C3B}" presName="childText" presStyleLbl="bgAcc1" presStyleIdx="6" presStyleCnt="7" custScaleX="253432" custScaleY="6982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F6E75F3A-B53C-4445-A143-EDB99AC9EA32}" srcId="{9F2B0525-9E02-CE42-B197-F3F3A281A79B}" destId="{34A87A4F-C384-BB47-A08B-D37551803520}" srcOrd="0" destOrd="0" parTransId="{D9E6D7EF-E256-2C4E-84DB-C82588E92375}" sibTransId="{75FF6A8B-9F95-234E-8500-053B463B5C81}"/>
    <dgm:cxn modelId="{53B37BA1-D03F-FD46-84AA-9E69D9DB4EDE}" type="presOf" srcId="{CA9B7C49-9B2C-FD44-826F-F4CCA3BCD436}" destId="{93331499-15DD-C645-B8F3-D688EE4A233F}" srcOrd="0" destOrd="0" presId="urn:microsoft.com/office/officeart/2005/8/layout/hierarchy3"/>
    <dgm:cxn modelId="{580BF0AF-4D7A-8042-A721-6518B3A0913C}" type="presOf" srcId="{FF31115F-0609-B84D-95BE-61067BDE7C3B}" destId="{75208F76-56C1-2448-B968-BD9C0D616605}" srcOrd="0" destOrd="0" presId="urn:microsoft.com/office/officeart/2005/8/layout/hierarchy3"/>
    <dgm:cxn modelId="{E326C9F4-EC71-8041-BC15-9459FBF1C5BE}" type="presOf" srcId="{760C494C-6FE6-4245-B0B6-B98C07A49D8C}" destId="{9BDDE2C3-DB77-C24E-A0F8-8925EB83DF81}" srcOrd="0" destOrd="0" presId="urn:microsoft.com/office/officeart/2005/8/layout/hierarchy3"/>
    <dgm:cxn modelId="{BA9721CF-E059-FF49-BB8D-DE959559F2E0}" type="presOf" srcId="{61A6C49D-D520-2C45-AE2D-511BE84A1217}" destId="{8C0FC08E-58D1-7D43-AC9A-D9604343A4FB}" srcOrd="0" destOrd="0" presId="urn:microsoft.com/office/officeart/2005/8/layout/hierarchy3"/>
    <dgm:cxn modelId="{A072F328-1C08-344D-AF8D-A66A9A641002}" type="presOf" srcId="{7CDFF947-6DF1-F044-810E-D875348807E8}" destId="{E2D6B973-1004-9D43-A126-DBB140942B41}" srcOrd="0" destOrd="0" presId="urn:microsoft.com/office/officeart/2005/8/layout/hierarchy3"/>
    <dgm:cxn modelId="{539B4509-14F6-9240-8FE2-39818E49E132}" type="presOf" srcId="{DA811CAC-5C08-954E-993B-BB9566153C9F}" destId="{1E4B53E8-B8BA-5F47-BD8A-A4F3B7805430}" srcOrd="1" destOrd="0" presId="urn:microsoft.com/office/officeart/2005/8/layout/hierarchy3"/>
    <dgm:cxn modelId="{ED5852A3-0655-4741-BA8C-5B64289C5B79}" srcId="{DA811CAC-5C08-954E-993B-BB9566153C9F}" destId="{FF31115F-0609-B84D-95BE-61067BDE7C3B}" srcOrd="2" destOrd="0" parTransId="{75204A20-1D80-D847-B212-DBB27950BC8C}" sibTransId="{732D82F5-D338-C645-AF88-63D8E4D70AE1}"/>
    <dgm:cxn modelId="{7712B4A5-C38D-6F4A-A99A-6243C24EA71F}" type="presOf" srcId="{2C7AD77A-919A-0643-A439-5FA5A746FED0}" destId="{C6974096-60DB-A14A-87E5-C4CDC0636F8C}" srcOrd="0" destOrd="0" presId="urn:microsoft.com/office/officeart/2005/8/layout/hierarchy3"/>
    <dgm:cxn modelId="{31450D6C-1B8A-8F43-A791-B146178C85A9}" srcId="{34A87A4F-C384-BB47-A08B-D37551803520}" destId="{61A6C49D-D520-2C45-AE2D-511BE84A1217}" srcOrd="1" destOrd="0" parTransId="{2C7AD77A-919A-0643-A439-5FA5A746FED0}" sibTransId="{196170E3-08FB-B64A-9E7E-AC71D14F170C}"/>
    <dgm:cxn modelId="{40B03A25-06A3-0740-8C30-E2223D51ADB9}" type="presOf" srcId="{B3C652CC-7366-8643-AEDA-3EF51FD488CC}" destId="{E27C6B94-4AA5-0348-B1F1-C7AC3B247BED}" srcOrd="0" destOrd="0" presId="urn:microsoft.com/office/officeart/2005/8/layout/hierarchy3"/>
    <dgm:cxn modelId="{11202038-AA5E-6E46-804B-15F5E831F9AF}" type="presOf" srcId="{34A87A4F-C384-BB47-A08B-D37551803520}" destId="{84E9414E-FA4A-CB4C-B838-4BE905506EBD}" srcOrd="0" destOrd="0" presId="urn:microsoft.com/office/officeart/2005/8/layout/hierarchy3"/>
    <dgm:cxn modelId="{BEBAB45E-60FB-774A-88C1-FE536F47B336}" type="presOf" srcId="{F5114B09-92A7-C748-B5BD-97B280DB0BB8}" destId="{5A46549E-1D6E-9B46-99BE-5A4EEC37F307}" srcOrd="0" destOrd="0" presId="urn:microsoft.com/office/officeart/2005/8/layout/hierarchy3"/>
    <dgm:cxn modelId="{FF4F5E3E-5D76-584F-A3D1-4091B7739FA7}" type="presOf" srcId="{17C6220B-831C-AA4B-9293-DA5C6D669BC3}" destId="{9E8A3A60-D02A-5249-8AD9-6026EFCF86A8}" srcOrd="0" destOrd="0" presId="urn:microsoft.com/office/officeart/2005/8/layout/hierarchy3"/>
    <dgm:cxn modelId="{31580FBA-9A4D-0743-A6DA-2FF4A79B4D32}" type="presOf" srcId="{7433EE46-388B-FE40-8108-B20E32E18016}" destId="{08C33B83-F105-5F49-B71B-8D386F105DED}" srcOrd="0" destOrd="0" presId="urn:microsoft.com/office/officeart/2005/8/layout/hierarchy3"/>
    <dgm:cxn modelId="{D9DE968B-9D21-1F41-9FE4-25D807BBC424}" type="presOf" srcId="{981ED622-E330-9D4E-8B5D-9DBE8B2FED4C}" destId="{A3059DCD-010C-B448-B08E-8533F2F4111B}" srcOrd="0" destOrd="0" presId="urn:microsoft.com/office/officeart/2005/8/layout/hierarchy3"/>
    <dgm:cxn modelId="{761C4FD9-8CF2-C245-BE5E-FF318BE17979}" type="presOf" srcId="{75204A20-1D80-D847-B212-DBB27950BC8C}" destId="{B8B2C6D9-BB3C-A846-8A5B-1FEC2FF596DC}" srcOrd="0" destOrd="0" presId="urn:microsoft.com/office/officeart/2005/8/layout/hierarchy3"/>
    <dgm:cxn modelId="{1B7F6F82-C20A-CD4B-B06E-01B7BC393735}" srcId="{34A87A4F-C384-BB47-A08B-D37551803520}" destId="{F5114B09-92A7-C748-B5BD-97B280DB0BB8}" srcOrd="0" destOrd="0" parTransId="{17C6220B-831C-AA4B-9293-DA5C6D669BC3}" sibTransId="{83922CE7-60E3-0E4C-8F18-D83C543DAC59}"/>
    <dgm:cxn modelId="{EADB568F-71AC-5B46-8E78-A25E974F5681}" type="presOf" srcId="{34A87A4F-C384-BB47-A08B-D37551803520}" destId="{B5A5E35D-F86D-8C4E-8F3F-76261C0E259F}" srcOrd="1" destOrd="0" presId="urn:microsoft.com/office/officeart/2005/8/layout/hierarchy3"/>
    <dgm:cxn modelId="{EC062AD9-F057-4A44-A707-AE3385D2149F}" srcId="{34A87A4F-C384-BB47-A08B-D37551803520}" destId="{504AB3C1-7EE5-1047-B3C2-6EF4A3DED636}" srcOrd="2" destOrd="0" parTransId="{7433EE46-388B-FE40-8108-B20E32E18016}" sibTransId="{97444CE9-0A79-4046-B159-E18D19159BA3}"/>
    <dgm:cxn modelId="{F826C095-D0BD-C640-A80E-4EF184765464}" type="presOf" srcId="{9F2B0525-9E02-CE42-B197-F3F3A281A79B}" destId="{36A1BCAB-F95B-034A-B183-68FF7E962674}" srcOrd="0" destOrd="0" presId="urn:microsoft.com/office/officeart/2005/8/layout/hierarchy3"/>
    <dgm:cxn modelId="{8BF8F3F8-B39E-6A40-9EC5-9A75DF8ED09B}" srcId="{DA811CAC-5C08-954E-993B-BB9566153C9F}" destId="{981ED622-E330-9D4E-8B5D-9DBE8B2FED4C}" srcOrd="1" destOrd="0" parTransId="{CA9B7C49-9B2C-FD44-826F-F4CCA3BCD436}" sibTransId="{9F9F77B5-CF41-2049-BD99-32B9F50544B6}"/>
    <dgm:cxn modelId="{18917A93-F98F-7644-95F1-FD8622EDC5C1}" type="presOf" srcId="{6C204F17-7746-594F-B9A1-747F3B421967}" destId="{244265AA-092C-7542-8531-EE304FA35C97}" srcOrd="0" destOrd="0" presId="urn:microsoft.com/office/officeart/2005/8/layout/hierarchy3"/>
    <dgm:cxn modelId="{E17D8DA3-E234-7B41-BABF-DE00FE41F549}" srcId="{34A87A4F-C384-BB47-A08B-D37551803520}" destId="{7CDFF947-6DF1-F044-810E-D875348807E8}" srcOrd="3" destOrd="0" parTransId="{760C494C-6FE6-4245-B0B6-B98C07A49D8C}" sibTransId="{098E87DA-B264-1B49-92EB-E41045B35276}"/>
    <dgm:cxn modelId="{52E43A93-73FE-EF4A-8AAD-BB42E22867D8}" type="presOf" srcId="{DA811CAC-5C08-954E-993B-BB9566153C9F}" destId="{6534ABC8-2104-2746-B1F0-A4BFA11E249C}" srcOrd="0" destOrd="0" presId="urn:microsoft.com/office/officeart/2005/8/layout/hierarchy3"/>
    <dgm:cxn modelId="{86C41752-9F41-4248-883C-6D1D81875BB0}" srcId="{DA811CAC-5C08-954E-993B-BB9566153C9F}" destId="{6C204F17-7746-594F-B9A1-747F3B421967}" srcOrd="0" destOrd="0" parTransId="{B3C652CC-7366-8643-AEDA-3EF51FD488CC}" sibTransId="{68795A82-23A2-2A46-A14B-D7DAD315D41C}"/>
    <dgm:cxn modelId="{6C8124F6-0B01-5C44-8DE8-9952D39F0730}" srcId="{9F2B0525-9E02-CE42-B197-F3F3A281A79B}" destId="{DA811CAC-5C08-954E-993B-BB9566153C9F}" srcOrd="1" destOrd="0" parTransId="{7EB1C933-67A1-C646-BF0C-B21763F83DE9}" sibTransId="{8FD64760-40D5-194D-AF02-04B9A4E0E6DC}"/>
    <dgm:cxn modelId="{655E4EE6-0AEE-1048-8FE5-61ABE694D227}" type="presOf" srcId="{504AB3C1-7EE5-1047-B3C2-6EF4A3DED636}" destId="{B09ACC8B-102B-3F4C-92C1-80F50F2CA9AF}" srcOrd="0" destOrd="0" presId="urn:microsoft.com/office/officeart/2005/8/layout/hierarchy3"/>
    <dgm:cxn modelId="{1B4ADDE3-526F-CF41-92CC-BDF74DA82929}" type="presParOf" srcId="{36A1BCAB-F95B-034A-B183-68FF7E962674}" destId="{A5477892-5B1C-F24B-928D-9A3C45457680}" srcOrd="0" destOrd="0" presId="urn:microsoft.com/office/officeart/2005/8/layout/hierarchy3"/>
    <dgm:cxn modelId="{E80C63A3-B66E-FF46-9616-C9F9B739DDE4}" type="presParOf" srcId="{A5477892-5B1C-F24B-928D-9A3C45457680}" destId="{1B6C29D3-ED67-4E45-863B-621E10D64DA8}" srcOrd="0" destOrd="0" presId="urn:microsoft.com/office/officeart/2005/8/layout/hierarchy3"/>
    <dgm:cxn modelId="{1C6848FE-B895-3E4B-B547-9EA9F2EDACE2}" type="presParOf" srcId="{1B6C29D3-ED67-4E45-863B-621E10D64DA8}" destId="{84E9414E-FA4A-CB4C-B838-4BE905506EBD}" srcOrd="0" destOrd="0" presId="urn:microsoft.com/office/officeart/2005/8/layout/hierarchy3"/>
    <dgm:cxn modelId="{913F13D2-8343-3B41-A0E5-BD850D625247}" type="presParOf" srcId="{1B6C29D3-ED67-4E45-863B-621E10D64DA8}" destId="{B5A5E35D-F86D-8C4E-8F3F-76261C0E259F}" srcOrd="1" destOrd="0" presId="urn:microsoft.com/office/officeart/2005/8/layout/hierarchy3"/>
    <dgm:cxn modelId="{11C08850-DE38-3E4D-9309-6E61E9ED562E}" type="presParOf" srcId="{A5477892-5B1C-F24B-928D-9A3C45457680}" destId="{F39E7DFD-8CA0-DC40-AE02-D1E6CF9BC4AA}" srcOrd="1" destOrd="0" presId="urn:microsoft.com/office/officeart/2005/8/layout/hierarchy3"/>
    <dgm:cxn modelId="{CC670464-2B0C-154C-8698-B572E4901D4D}" type="presParOf" srcId="{F39E7DFD-8CA0-DC40-AE02-D1E6CF9BC4AA}" destId="{9E8A3A60-D02A-5249-8AD9-6026EFCF86A8}" srcOrd="0" destOrd="0" presId="urn:microsoft.com/office/officeart/2005/8/layout/hierarchy3"/>
    <dgm:cxn modelId="{AF83E956-F790-244A-88FD-FBFB5B131DF5}" type="presParOf" srcId="{F39E7DFD-8CA0-DC40-AE02-D1E6CF9BC4AA}" destId="{5A46549E-1D6E-9B46-99BE-5A4EEC37F307}" srcOrd="1" destOrd="0" presId="urn:microsoft.com/office/officeart/2005/8/layout/hierarchy3"/>
    <dgm:cxn modelId="{172418A1-0A14-624A-B61D-598609C734DD}" type="presParOf" srcId="{F39E7DFD-8CA0-DC40-AE02-D1E6CF9BC4AA}" destId="{C6974096-60DB-A14A-87E5-C4CDC0636F8C}" srcOrd="2" destOrd="0" presId="urn:microsoft.com/office/officeart/2005/8/layout/hierarchy3"/>
    <dgm:cxn modelId="{F2E2BB26-4B66-0247-BB25-CA69516DE9E0}" type="presParOf" srcId="{F39E7DFD-8CA0-DC40-AE02-D1E6CF9BC4AA}" destId="{8C0FC08E-58D1-7D43-AC9A-D9604343A4FB}" srcOrd="3" destOrd="0" presId="urn:microsoft.com/office/officeart/2005/8/layout/hierarchy3"/>
    <dgm:cxn modelId="{6DB7657E-49B8-964E-976C-89323DC6BE70}" type="presParOf" srcId="{F39E7DFD-8CA0-DC40-AE02-D1E6CF9BC4AA}" destId="{08C33B83-F105-5F49-B71B-8D386F105DED}" srcOrd="4" destOrd="0" presId="urn:microsoft.com/office/officeart/2005/8/layout/hierarchy3"/>
    <dgm:cxn modelId="{04365EB8-5319-1440-8C98-2C4D8B09EF5E}" type="presParOf" srcId="{F39E7DFD-8CA0-DC40-AE02-D1E6CF9BC4AA}" destId="{B09ACC8B-102B-3F4C-92C1-80F50F2CA9AF}" srcOrd="5" destOrd="0" presId="urn:microsoft.com/office/officeart/2005/8/layout/hierarchy3"/>
    <dgm:cxn modelId="{3C04ADEE-5462-204C-A9D1-2C311865BF7B}" type="presParOf" srcId="{F39E7DFD-8CA0-DC40-AE02-D1E6CF9BC4AA}" destId="{9BDDE2C3-DB77-C24E-A0F8-8925EB83DF81}" srcOrd="6" destOrd="0" presId="urn:microsoft.com/office/officeart/2005/8/layout/hierarchy3"/>
    <dgm:cxn modelId="{88B3D22C-FC75-3040-AFB9-1ACCE74D0F7D}" type="presParOf" srcId="{F39E7DFD-8CA0-DC40-AE02-D1E6CF9BC4AA}" destId="{E2D6B973-1004-9D43-A126-DBB140942B41}" srcOrd="7" destOrd="0" presId="urn:microsoft.com/office/officeart/2005/8/layout/hierarchy3"/>
    <dgm:cxn modelId="{A593D922-2C8A-CC40-A550-A0DC3EB46E44}" type="presParOf" srcId="{36A1BCAB-F95B-034A-B183-68FF7E962674}" destId="{6970965C-7518-E742-B8BC-089B02BEF099}" srcOrd="1" destOrd="0" presId="urn:microsoft.com/office/officeart/2005/8/layout/hierarchy3"/>
    <dgm:cxn modelId="{5C6BA735-AD18-C146-BDA7-4152DF4AE450}" type="presParOf" srcId="{6970965C-7518-E742-B8BC-089B02BEF099}" destId="{B121AB40-012C-064B-AE7B-4F5BDDB1ABB9}" srcOrd="0" destOrd="0" presId="urn:microsoft.com/office/officeart/2005/8/layout/hierarchy3"/>
    <dgm:cxn modelId="{10018120-5670-0144-911E-31EDC412B2E7}" type="presParOf" srcId="{B121AB40-012C-064B-AE7B-4F5BDDB1ABB9}" destId="{6534ABC8-2104-2746-B1F0-A4BFA11E249C}" srcOrd="0" destOrd="0" presId="urn:microsoft.com/office/officeart/2005/8/layout/hierarchy3"/>
    <dgm:cxn modelId="{E51A22A6-926D-0740-A966-F40BF07DB7F3}" type="presParOf" srcId="{B121AB40-012C-064B-AE7B-4F5BDDB1ABB9}" destId="{1E4B53E8-B8BA-5F47-BD8A-A4F3B7805430}" srcOrd="1" destOrd="0" presId="urn:microsoft.com/office/officeart/2005/8/layout/hierarchy3"/>
    <dgm:cxn modelId="{B6EA927B-338C-BC4A-95D1-C0826A566B56}" type="presParOf" srcId="{6970965C-7518-E742-B8BC-089B02BEF099}" destId="{50F63435-DC2E-BB44-A0AA-9CC69419D334}" srcOrd="1" destOrd="0" presId="urn:microsoft.com/office/officeart/2005/8/layout/hierarchy3"/>
    <dgm:cxn modelId="{6346EAF3-C33B-F547-A63B-F7B0FF558E7C}" type="presParOf" srcId="{50F63435-DC2E-BB44-A0AA-9CC69419D334}" destId="{E27C6B94-4AA5-0348-B1F1-C7AC3B247BED}" srcOrd="0" destOrd="0" presId="urn:microsoft.com/office/officeart/2005/8/layout/hierarchy3"/>
    <dgm:cxn modelId="{402AD7C1-681C-434C-A91C-193AFF13311A}" type="presParOf" srcId="{50F63435-DC2E-BB44-A0AA-9CC69419D334}" destId="{244265AA-092C-7542-8531-EE304FA35C97}" srcOrd="1" destOrd="0" presId="urn:microsoft.com/office/officeart/2005/8/layout/hierarchy3"/>
    <dgm:cxn modelId="{DF4FDF2A-47A2-3041-BAA8-EB48B9E2F347}" type="presParOf" srcId="{50F63435-DC2E-BB44-A0AA-9CC69419D334}" destId="{93331499-15DD-C645-B8F3-D688EE4A233F}" srcOrd="2" destOrd="0" presId="urn:microsoft.com/office/officeart/2005/8/layout/hierarchy3"/>
    <dgm:cxn modelId="{06CD59F3-97B1-0849-A3BE-838F60D1D837}" type="presParOf" srcId="{50F63435-DC2E-BB44-A0AA-9CC69419D334}" destId="{A3059DCD-010C-B448-B08E-8533F2F4111B}" srcOrd="3" destOrd="0" presId="urn:microsoft.com/office/officeart/2005/8/layout/hierarchy3"/>
    <dgm:cxn modelId="{BD79A46E-6BF7-124F-A2F5-3CC5C09ADFB9}" type="presParOf" srcId="{50F63435-DC2E-BB44-A0AA-9CC69419D334}" destId="{B8B2C6D9-BB3C-A846-8A5B-1FEC2FF596DC}" srcOrd="4" destOrd="0" presId="urn:microsoft.com/office/officeart/2005/8/layout/hierarchy3"/>
    <dgm:cxn modelId="{A9102695-77F1-D145-BB9C-F9714F277494}" type="presParOf" srcId="{50F63435-DC2E-BB44-A0AA-9CC69419D334}" destId="{75208F76-56C1-2448-B968-BD9C0D61660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CCECE757-2FD2-A846-9F02-7AB957478BC6}" type="doc">
      <dgm:prSet loTypeId="urn:microsoft.com/office/officeart/2005/8/layout/list1" loCatId="" qsTypeId="urn:microsoft.com/office/officeart/2005/8/quickstyle/simple1" qsCatId="simple" csTypeId="urn:microsoft.com/office/officeart/2005/8/colors/accent2_4" csCatId="accent2" phldr="1"/>
      <dgm:spPr/>
      <dgm:t>
        <a:bodyPr/>
        <a:lstStyle/>
        <a:p>
          <a:endParaRPr lang="pt-BR"/>
        </a:p>
      </dgm:t>
    </dgm:pt>
    <dgm:pt modelId="{3299CBDA-86A8-D34C-B039-6292DAAA5423}">
      <dgm:prSet phldrT="[Texto]" custT="1"/>
      <dgm:spPr>
        <a:solidFill>
          <a:srgbClr val="6E2530"/>
        </a:solidFill>
      </dgm:spPr>
      <dgm:t>
        <a:bodyPr/>
        <a:lstStyle/>
        <a:p>
          <a:r>
            <a:rPr lang="pt-BR" sz="2800" b="1" dirty="0"/>
            <a:t>Alterações legislativas</a:t>
          </a:r>
        </a:p>
      </dgm:t>
    </dgm:pt>
    <dgm:pt modelId="{0F464DB1-01A3-0F4D-96FE-95AF734A990B}" type="parTrans" cxnId="{F53D6585-16A4-264B-B0FE-BC5F5A301EBF}">
      <dgm:prSet/>
      <dgm:spPr/>
      <dgm:t>
        <a:bodyPr/>
        <a:lstStyle/>
        <a:p>
          <a:endParaRPr lang="pt-BR"/>
        </a:p>
      </dgm:t>
    </dgm:pt>
    <dgm:pt modelId="{C4D75699-643F-D94D-9257-4482F4CEFB8B}" type="sibTrans" cxnId="{F53D6585-16A4-264B-B0FE-BC5F5A301EBF}">
      <dgm:prSet/>
      <dgm:spPr/>
      <dgm:t>
        <a:bodyPr/>
        <a:lstStyle/>
        <a:p>
          <a:endParaRPr lang="pt-BR"/>
        </a:p>
      </dgm:t>
    </dgm:pt>
    <dgm:pt modelId="{4E4E68CF-0B96-C64D-AAE0-08248B497164}">
      <dgm:prSet phldrT="[Texto]" custT="1"/>
      <dgm:spPr/>
      <dgm:t>
        <a:bodyPr/>
        <a:lstStyle/>
        <a:p>
          <a:r>
            <a:rPr lang="pt-BR" sz="2400" dirty="0"/>
            <a:t>CPC 2015 influenciou positivamente mais que a Resolução 125/CNJ</a:t>
          </a:r>
        </a:p>
      </dgm:t>
    </dgm:pt>
    <dgm:pt modelId="{8FE3817B-F789-6E4B-97DA-A15F7450E4CD}" type="parTrans" cxnId="{C61AF4D8-E98F-B747-9500-4A136DFE4DE5}">
      <dgm:prSet/>
      <dgm:spPr/>
      <dgm:t>
        <a:bodyPr/>
        <a:lstStyle/>
        <a:p>
          <a:endParaRPr lang="pt-BR"/>
        </a:p>
      </dgm:t>
    </dgm:pt>
    <dgm:pt modelId="{8DFEDC96-D59B-AD41-BDA3-7CCA16577B5E}" type="sibTrans" cxnId="{C61AF4D8-E98F-B747-9500-4A136DFE4DE5}">
      <dgm:prSet/>
      <dgm:spPr/>
      <dgm:t>
        <a:bodyPr/>
        <a:lstStyle/>
        <a:p>
          <a:endParaRPr lang="pt-BR"/>
        </a:p>
      </dgm:t>
    </dgm:pt>
    <dgm:pt modelId="{AEB9F35F-4833-0642-925A-B1B5DBA0FA03}">
      <dgm:prSet phldrT="[Texto]" custT="1"/>
      <dgm:spPr>
        <a:solidFill>
          <a:srgbClr val="84303D"/>
        </a:solidFill>
      </dgm:spPr>
      <dgm:t>
        <a:bodyPr/>
        <a:lstStyle/>
        <a:p>
          <a:r>
            <a:rPr lang="pt-BR" sz="2800" b="1" dirty="0"/>
            <a:t>Audiências obrigatórias</a:t>
          </a:r>
        </a:p>
      </dgm:t>
    </dgm:pt>
    <dgm:pt modelId="{D7E22D07-1050-B648-A007-67748C34C63F}" type="parTrans" cxnId="{2C971BA9-F905-8245-ADB4-D052F10C58BC}">
      <dgm:prSet/>
      <dgm:spPr/>
      <dgm:t>
        <a:bodyPr/>
        <a:lstStyle/>
        <a:p>
          <a:endParaRPr lang="pt-BR"/>
        </a:p>
      </dgm:t>
    </dgm:pt>
    <dgm:pt modelId="{7F3A4E41-4AA4-E24F-A9F6-8B55CAB76EDB}" type="sibTrans" cxnId="{2C971BA9-F905-8245-ADB4-D052F10C58BC}">
      <dgm:prSet/>
      <dgm:spPr/>
      <dgm:t>
        <a:bodyPr/>
        <a:lstStyle/>
        <a:p>
          <a:endParaRPr lang="pt-BR"/>
        </a:p>
      </dgm:t>
    </dgm:pt>
    <dgm:pt modelId="{25C89F84-C8C4-4C48-88D3-6BD692D343D6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2800" b="1" dirty="0"/>
            <a:t>Pontos positivos</a:t>
          </a:r>
        </a:p>
      </dgm:t>
    </dgm:pt>
    <dgm:pt modelId="{AFD55BDD-4890-8343-BABA-7E8EA05928C6}" type="parTrans" cxnId="{BC561B50-F04A-694E-A738-40327131AB4B}">
      <dgm:prSet/>
      <dgm:spPr/>
      <dgm:t>
        <a:bodyPr/>
        <a:lstStyle/>
        <a:p>
          <a:endParaRPr lang="pt-BR"/>
        </a:p>
      </dgm:t>
    </dgm:pt>
    <dgm:pt modelId="{842F2879-A33A-CC4C-BE25-538FA224AF0B}" type="sibTrans" cxnId="{BC561B50-F04A-694E-A738-40327131AB4B}">
      <dgm:prSet/>
      <dgm:spPr/>
      <dgm:t>
        <a:bodyPr/>
        <a:lstStyle/>
        <a:p>
          <a:endParaRPr lang="pt-BR"/>
        </a:p>
      </dgm:t>
    </dgm:pt>
    <dgm:pt modelId="{885A6D49-0EA8-0040-AF36-91D67B034C12}">
      <dgm:prSet phldrT="[Texto]" custT="1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/>
            <a:t>Pacificação social</a:t>
          </a:r>
        </a:p>
      </dgm:t>
    </dgm:pt>
    <dgm:pt modelId="{6D51F8B6-8099-8D44-9CFB-E83A1C169495}" type="parTrans" cxnId="{EB63FF66-4C50-5D47-A470-16B9760B1965}">
      <dgm:prSet/>
      <dgm:spPr/>
      <dgm:t>
        <a:bodyPr/>
        <a:lstStyle/>
        <a:p>
          <a:endParaRPr lang="pt-BR"/>
        </a:p>
      </dgm:t>
    </dgm:pt>
    <dgm:pt modelId="{54CF3480-C99B-514D-8AAC-F4BDD067C875}" type="sibTrans" cxnId="{EB63FF66-4C50-5D47-A470-16B9760B1965}">
      <dgm:prSet/>
      <dgm:spPr/>
      <dgm:t>
        <a:bodyPr/>
        <a:lstStyle/>
        <a:p>
          <a:endParaRPr lang="pt-BR"/>
        </a:p>
      </dgm:t>
    </dgm:pt>
    <dgm:pt modelId="{229EE5A8-BEEA-AD41-8182-B6260C9A338F}">
      <dgm:prSet custT="1"/>
      <dgm:spPr/>
      <dgm:t>
        <a:bodyPr/>
        <a:lstStyle/>
        <a:p>
          <a:r>
            <a:rPr lang="pt-BR" sz="2000" dirty="0"/>
            <a:t>Falta de profissionais qualificados</a:t>
          </a:r>
        </a:p>
      </dgm:t>
    </dgm:pt>
    <dgm:pt modelId="{488FA595-372D-7140-B30A-6F0393E49BD4}" type="parTrans" cxnId="{A27B4C1E-97F7-7948-9928-48272DFA6E16}">
      <dgm:prSet/>
      <dgm:spPr/>
      <dgm:t>
        <a:bodyPr/>
        <a:lstStyle/>
        <a:p>
          <a:endParaRPr lang="pt-BR"/>
        </a:p>
      </dgm:t>
    </dgm:pt>
    <dgm:pt modelId="{2A0A1C1D-BFFD-134B-B522-82C411112C16}" type="sibTrans" cxnId="{A27B4C1E-97F7-7948-9928-48272DFA6E16}">
      <dgm:prSet/>
      <dgm:spPr/>
      <dgm:t>
        <a:bodyPr/>
        <a:lstStyle/>
        <a:p>
          <a:endParaRPr lang="pt-BR"/>
        </a:p>
      </dgm:t>
    </dgm:pt>
    <dgm:pt modelId="{1EA445AC-3E57-9741-9FDC-511D41ECBED5}">
      <dgm:prSet custT="1"/>
      <dgm:spPr/>
      <dgm:t>
        <a:bodyPr/>
        <a:lstStyle/>
        <a:p>
          <a:r>
            <a:rPr lang="pt-BR" sz="2000" dirty="0"/>
            <a:t>Remuneração dos facilitadores</a:t>
          </a:r>
        </a:p>
      </dgm:t>
    </dgm:pt>
    <dgm:pt modelId="{82873992-BAF4-324A-BAD0-64723328C87C}" type="parTrans" cxnId="{7C196059-2C85-C843-BBF1-4A4E01B0B32E}">
      <dgm:prSet/>
      <dgm:spPr/>
      <dgm:t>
        <a:bodyPr/>
        <a:lstStyle/>
        <a:p>
          <a:endParaRPr lang="pt-BR"/>
        </a:p>
      </dgm:t>
    </dgm:pt>
    <dgm:pt modelId="{D79C18D2-0882-6349-B93D-EA4354A7FF4D}" type="sibTrans" cxnId="{7C196059-2C85-C843-BBF1-4A4E01B0B32E}">
      <dgm:prSet/>
      <dgm:spPr/>
      <dgm:t>
        <a:bodyPr/>
        <a:lstStyle/>
        <a:p>
          <a:endParaRPr lang="pt-BR"/>
        </a:p>
      </dgm:t>
    </dgm:pt>
    <dgm:pt modelId="{6848442C-0174-C34B-BAAE-0BB4B6BC7DB7}">
      <dgm:prSet phldrT="[Texto]" custT="1"/>
      <dgm:spPr/>
      <dgm:t>
        <a:bodyPr/>
        <a:lstStyle/>
        <a:p>
          <a:pPr>
            <a:buNone/>
          </a:pPr>
          <a:r>
            <a:rPr lang="pt-BR" sz="2000" dirty="0"/>
            <a:t>CONTROVERSO</a:t>
          </a:r>
        </a:p>
      </dgm:t>
    </dgm:pt>
    <dgm:pt modelId="{9C7E53CF-4DC2-B343-A8FA-D42F6B2406C6}" type="parTrans" cxnId="{0AC8D335-5B41-C242-B6B2-9DD375C26F17}">
      <dgm:prSet/>
      <dgm:spPr/>
      <dgm:t>
        <a:bodyPr/>
        <a:lstStyle/>
        <a:p>
          <a:endParaRPr lang="pt-BR"/>
        </a:p>
      </dgm:t>
    </dgm:pt>
    <dgm:pt modelId="{BC7930D6-DCD8-694F-BBB9-9018A3801291}" type="sibTrans" cxnId="{0AC8D335-5B41-C242-B6B2-9DD375C26F17}">
      <dgm:prSet/>
      <dgm:spPr/>
      <dgm:t>
        <a:bodyPr/>
        <a:lstStyle/>
        <a:p>
          <a:endParaRPr lang="pt-BR"/>
        </a:p>
      </dgm:t>
    </dgm:pt>
    <dgm:pt modelId="{2FF29F75-740D-C646-92B7-9BD219AEE1C4}">
      <dgm:prSet phldrT="[Texto]" custT="1"/>
      <dgm:spPr/>
      <dgm:t>
        <a:bodyPr/>
        <a:lstStyle/>
        <a:p>
          <a:r>
            <a:rPr lang="pt-BR" sz="2000" dirty="0"/>
            <a:t>Pautas cheias</a:t>
          </a:r>
        </a:p>
      </dgm:t>
    </dgm:pt>
    <dgm:pt modelId="{4C1F73DB-2B61-FA45-810E-12C0D4E033E7}" type="sibTrans" cxnId="{89119FBC-C952-CB4C-809F-3938662BACA0}">
      <dgm:prSet/>
      <dgm:spPr/>
      <dgm:t>
        <a:bodyPr/>
        <a:lstStyle/>
        <a:p>
          <a:endParaRPr lang="pt-BR"/>
        </a:p>
      </dgm:t>
    </dgm:pt>
    <dgm:pt modelId="{0884790F-7841-E449-B75F-4EC452DE914D}" type="parTrans" cxnId="{89119FBC-C952-CB4C-809F-3938662BACA0}">
      <dgm:prSet/>
      <dgm:spPr/>
      <dgm:t>
        <a:bodyPr/>
        <a:lstStyle/>
        <a:p>
          <a:endParaRPr lang="pt-BR"/>
        </a:p>
      </dgm:t>
    </dgm:pt>
    <dgm:pt modelId="{FDCE1322-8706-A049-B27D-803DD68D8F3D}">
      <dgm:prSet phldrT="[Texto]" custT="1"/>
      <dgm:spPr>
        <a:noFill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pt-BR" sz="2000" dirty="0" err="1"/>
            <a:t>Desafogamento</a:t>
          </a:r>
          <a:r>
            <a:rPr lang="pt-BR" sz="2000" dirty="0"/>
            <a:t> do judiciário</a:t>
          </a:r>
        </a:p>
      </dgm:t>
    </dgm:pt>
    <dgm:pt modelId="{BACB6B54-D2A2-1840-8ADE-599AF006F504}" type="parTrans" cxnId="{8F568D12-52E7-D745-8D15-13E029BFC104}">
      <dgm:prSet/>
      <dgm:spPr/>
      <dgm:t>
        <a:bodyPr/>
        <a:lstStyle/>
        <a:p>
          <a:endParaRPr lang="pt-BR"/>
        </a:p>
      </dgm:t>
    </dgm:pt>
    <dgm:pt modelId="{60414210-B13D-F346-9901-F89761F21723}" type="sibTrans" cxnId="{8F568D12-52E7-D745-8D15-13E029BFC104}">
      <dgm:prSet/>
      <dgm:spPr/>
      <dgm:t>
        <a:bodyPr/>
        <a:lstStyle/>
        <a:p>
          <a:endParaRPr lang="pt-BR"/>
        </a:p>
      </dgm:t>
    </dgm:pt>
    <dgm:pt modelId="{3CD10171-2A35-3D41-9EB4-930889CAE8F5}" type="pres">
      <dgm:prSet presAssocID="{CCECE757-2FD2-A846-9F02-7AB957478BC6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pt-BR"/>
        </a:p>
      </dgm:t>
    </dgm:pt>
    <dgm:pt modelId="{AC79D4AF-20CA-4249-AFEE-EE46472B9068}" type="pres">
      <dgm:prSet presAssocID="{3299CBDA-86A8-D34C-B039-6292DAAA5423}" presName="parentLin" presStyleCnt="0"/>
      <dgm:spPr/>
    </dgm:pt>
    <dgm:pt modelId="{7C279F13-142E-714B-964B-469EF0993A32}" type="pres">
      <dgm:prSet presAssocID="{3299CBDA-86A8-D34C-B039-6292DAAA542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CDDB2A7A-9203-5B46-88CA-510BC4CF39AB}" type="pres">
      <dgm:prSet presAssocID="{3299CBDA-86A8-D34C-B039-6292DAAA5423}" presName="parentText" presStyleLbl="node1" presStyleIdx="0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CFD6DA3-4A19-5341-B7EA-95A34F6C2E4C}" type="pres">
      <dgm:prSet presAssocID="{3299CBDA-86A8-D34C-B039-6292DAAA5423}" presName="negativeSpace" presStyleCnt="0"/>
      <dgm:spPr/>
    </dgm:pt>
    <dgm:pt modelId="{3A7D3B4B-0DAC-8A49-B5F9-E8E390334BC7}" type="pres">
      <dgm:prSet presAssocID="{3299CBDA-86A8-D34C-B039-6292DAAA5423}" presName="childText" presStyleLbl="conFgAcc1" presStyleIdx="0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1600C2E5-E381-0C45-B679-04B40B3E90F5}" type="pres">
      <dgm:prSet presAssocID="{C4D75699-643F-D94D-9257-4482F4CEFB8B}" presName="spaceBetweenRectangles" presStyleCnt="0"/>
      <dgm:spPr/>
    </dgm:pt>
    <dgm:pt modelId="{1C58AE39-5A6C-4A44-A5A5-7F8D82D05222}" type="pres">
      <dgm:prSet presAssocID="{AEB9F35F-4833-0642-925A-B1B5DBA0FA03}" presName="parentLin" presStyleCnt="0"/>
      <dgm:spPr/>
    </dgm:pt>
    <dgm:pt modelId="{8E93DABF-0FCA-2E42-964C-40C03800259A}" type="pres">
      <dgm:prSet presAssocID="{AEB9F35F-4833-0642-925A-B1B5DBA0FA03}" presName="parentLeftMargin" presStyleLbl="node1" presStyleIdx="0" presStyleCnt="3"/>
      <dgm:spPr/>
      <dgm:t>
        <a:bodyPr/>
        <a:lstStyle/>
        <a:p>
          <a:endParaRPr lang="pt-BR"/>
        </a:p>
      </dgm:t>
    </dgm:pt>
    <dgm:pt modelId="{0F9A4F39-1B19-1441-98AF-28DA3CB206AD}" type="pres">
      <dgm:prSet presAssocID="{AEB9F35F-4833-0642-925A-B1B5DBA0FA03}" presName="parentText" presStyleLbl="node1" presStyleIdx="1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3A055AAD-0911-C94A-B610-48B6A1C2167E}" type="pres">
      <dgm:prSet presAssocID="{AEB9F35F-4833-0642-925A-B1B5DBA0FA03}" presName="negativeSpace" presStyleCnt="0"/>
      <dgm:spPr/>
    </dgm:pt>
    <dgm:pt modelId="{931E6890-FC4F-E84B-8DC7-F1DD2D92223C}" type="pres">
      <dgm:prSet presAssocID="{AEB9F35F-4833-0642-925A-B1B5DBA0FA03}" presName="childText" presStyleLbl="conFgAcc1" presStyleIdx="1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01948CB5-2DB0-074A-B22D-0B99224CD1A0}" type="pres">
      <dgm:prSet presAssocID="{7F3A4E41-4AA4-E24F-A9F6-8B55CAB76EDB}" presName="spaceBetweenRectangles" presStyleCnt="0"/>
      <dgm:spPr/>
    </dgm:pt>
    <dgm:pt modelId="{201572CE-1FB2-7F4A-BC27-BC82EC3A53EA}" type="pres">
      <dgm:prSet presAssocID="{25C89F84-C8C4-4C48-88D3-6BD692D343D6}" presName="parentLin" presStyleCnt="0"/>
      <dgm:spPr/>
    </dgm:pt>
    <dgm:pt modelId="{46901487-585E-8E4D-8D5A-36EE00E1A0E9}" type="pres">
      <dgm:prSet presAssocID="{25C89F84-C8C4-4C48-88D3-6BD692D343D6}" presName="parentLeftMargin" presStyleLbl="node1" presStyleIdx="1" presStyleCnt="3"/>
      <dgm:spPr/>
      <dgm:t>
        <a:bodyPr/>
        <a:lstStyle/>
        <a:p>
          <a:endParaRPr lang="pt-BR"/>
        </a:p>
      </dgm:t>
    </dgm:pt>
    <dgm:pt modelId="{78A0179C-D245-9C4B-91F8-E690B678DA60}" type="pres">
      <dgm:prSet presAssocID="{25C89F84-C8C4-4C48-88D3-6BD692D343D6}" presName="parentText" presStyleLbl="node1" presStyleIdx="2" presStyleCnt="3">
        <dgm:presLayoutVars>
          <dgm:chMax val="0"/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F8341927-E0A3-D142-8754-71589A6B3B4B}" type="pres">
      <dgm:prSet presAssocID="{25C89F84-C8C4-4C48-88D3-6BD692D343D6}" presName="negativeSpace" presStyleCnt="0"/>
      <dgm:spPr/>
    </dgm:pt>
    <dgm:pt modelId="{0A07A1A4-2E3F-3D4D-AB27-F435E64F8F31}" type="pres">
      <dgm:prSet presAssocID="{25C89F84-C8C4-4C48-88D3-6BD692D343D6}" presName="childText" presStyleLbl="conFgAcc1" presStyleIdx="2" presStyleCnt="3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EB63FF66-4C50-5D47-A470-16B9760B1965}" srcId="{25C89F84-C8C4-4C48-88D3-6BD692D343D6}" destId="{885A6D49-0EA8-0040-AF36-91D67B034C12}" srcOrd="0" destOrd="0" parTransId="{6D51F8B6-8099-8D44-9CFB-E83A1C169495}" sibTransId="{54CF3480-C99B-514D-8AAC-F4BDD067C875}"/>
    <dgm:cxn modelId="{89119FBC-C952-CB4C-809F-3938662BACA0}" srcId="{AEB9F35F-4833-0642-925A-B1B5DBA0FA03}" destId="{2FF29F75-740D-C646-92B7-9BD219AEE1C4}" srcOrd="1" destOrd="0" parTransId="{0884790F-7841-E449-B75F-4EC452DE914D}" sibTransId="{4C1F73DB-2B61-FA45-810E-12C0D4E033E7}"/>
    <dgm:cxn modelId="{21BA67CC-BFAF-354D-9C3C-CC8B7A3FCC08}" type="presOf" srcId="{25C89F84-C8C4-4C48-88D3-6BD692D343D6}" destId="{46901487-585E-8E4D-8D5A-36EE00E1A0E9}" srcOrd="0" destOrd="0" presId="urn:microsoft.com/office/officeart/2005/8/layout/list1"/>
    <dgm:cxn modelId="{0AC8D335-5B41-C242-B6B2-9DD375C26F17}" srcId="{AEB9F35F-4833-0642-925A-B1B5DBA0FA03}" destId="{6848442C-0174-C34B-BAAE-0BB4B6BC7DB7}" srcOrd="0" destOrd="0" parTransId="{9C7E53CF-4DC2-B343-A8FA-D42F6B2406C6}" sibTransId="{BC7930D6-DCD8-694F-BBB9-9018A3801291}"/>
    <dgm:cxn modelId="{6BFD27BC-0C35-D54C-9307-AFA7D983BD9D}" type="presOf" srcId="{6848442C-0174-C34B-BAAE-0BB4B6BC7DB7}" destId="{931E6890-FC4F-E84B-8DC7-F1DD2D92223C}" srcOrd="0" destOrd="0" presId="urn:microsoft.com/office/officeart/2005/8/layout/list1"/>
    <dgm:cxn modelId="{9F863FE1-1578-6E4E-BD8D-58BD5C051443}" type="presOf" srcId="{AEB9F35F-4833-0642-925A-B1B5DBA0FA03}" destId="{0F9A4F39-1B19-1441-98AF-28DA3CB206AD}" srcOrd="1" destOrd="0" presId="urn:microsoft.com/office/officeart/2005/8/layout/list1"/>
    <dgm:cxn modelId="{8F568D12-52E7-D745-8D15-13E029BFC104}" srcId="{25C89F84-C8C4-4C48-88D3-6BD692D343D6}" destId="{FDCE1322-8706-A049-B27D-803DD68D8F3D}" srcOrd="1" destOrd="0" parTransId="{BACB6B54-D2A2-1840-8ADE-599AF006F504}" sibTransId="{60414210-B13D-F346-9901-F89761F21723}"/>
    <dgm:cxn modelId="{C61AF4D8-E98F-B747-9500-4A136DFE4DE5}" srcId="{3299CBDA-86A8-D34C-B039-6292DAAA5423}" destId="{4E4E68CF-0B96-C64D-AAE0-08248B497164}" srcOrd="0" destOrd="0" parTransId="{8FE3817B-F789-6E4B-97DA-A15F7450E4CD}" sibTransId="{8DFEDC96-D59B-AD41-BDA3-7CCA16577B5E}"/>
    <dgm:cxn modelId="{A78A826E-6050-6A46-9F95-208930284C51}" type="presOf" srcId="{25C89F84-C8C4-4C48-88D3-6BD692D343D6}" destId="{78A0179C-D245-9C4B-91F8-E690B678DA60}" srcOrd="1" destOrd="0" presId="urn:microsoft.com/office/officeart/2005/8/layout/list1"/>
    <dgm:cxn modelId="{8F99EAF1-5C96-E440-9703-BB900A18D759}" type="presOf" srcId="{3299CBDA-86A8-D34C-B039-6292DAAA5423}" destId="{7C279F13-142E-714B-964B-469EF0993A32}" srcOrd="0" destOrd="0" presId="urn:microsoft.com/office/officeart/2005/8/layout/list1"/>
    <dgm:cxn modelId="{494A713B-4590-1E41-9263-B3F643E1EE4B}" type="presOf" srcId="{3299CBDA-86A8-D34C-B039-6292DAAA5423}" destId="{CDDB2A7A-9203-5B46-88CA-510BC4CF39AB}" srcOrd="1" destOrd="0" presId="urn:microsoft.com/office/officeart/2005/8/layout/list1"/>
    <dgm:cxn modelId="{A27B4C1E-97F7-7948-9928-48272DFA6E16}" srcId="{AEB9F35F-4833-0642-925A-B1B5DBA0FA03}" destId="{229EE5A8-BEEA-AD41-8182-B6260C9A338F}" srcOrd="2" destOrd="0" parTransId="{488FA595-372D-7140-B30A-6F0393E49BD4}" sibTransId="{2A0A1C1D-BFFD-134B-B522-82C411112C16}"/>
    <dgm:cxn modelId="{0F795D3A-4355-5543-A660-054536FC8639}" type="presOf" srcId="{229EE5A8-BEEA-AD41-8182-B6260C9A338F}" destId="{931E6890-FC4F-E84B-8DC7-F1DD2D92223C}" srcOrd="0" destOrd="2" presId="urn:microsoft.com/office/officeart/2005/8/layout/list1"/>
    <dgm:cxn modelId="{F53D6585-16A4-264B-B0FE-BC5F5A301EBF}" srcId="{CCECE757-2FD2-A846-9F02-7AB957478BC6}" destId="{3299CBDA-86A8-D34C-B039-6292DAAA5423}" srcOrd="0" destOrd="0" parTransId="{0F464DB1-01A3-0F4D-96FE-95AF734A990B}" sibTransId="{C4D75699-643F-D94D-9257-4482F4CEFB8B}"/>
    <dgm:cxn modelId="{BFFF5B17-14B1-7041-B20D-E6838ADCA7ED}" type="presOf" srcId="{2FF29F75-740D-C646-92B7-9BD219AEE1C4}" destId="{931E6890-FC4F-E84B-8DC7-F1DD2D92223C}" srcOrd="0" destOrd="1" presId="urn:microsoft.com/office/officeart/2005/8/layout/list1"/>
    <dgm:cxn modelId="{2C971BA9-F905-8245-ADB4-D052F10C58BC}" srcId="{CCECE757-2FD2-A846-9F02-7AB957478BC6}" destId="{AEB9F35F-4833-0642-925A-B1B5DBA0FA03}" srcOrd="1" destOrd="0" parTransId="{D7E22D07-1050-B648-A007-67748C34C63F}" sibTransId="{7F3A4E41-4AA4-E24F-A9F6-8B55CAB76EDB}"/>
    <dgm:cxn modelId="{E129E231-09A6-0E4D-A9AA-ACE46470C0FC}" type="presOf" srcId="{AEB9F35F-4833-0642-925A-B1B5DBA0FA03}" destId="{8E93DABF-0FCA-2E42-964C-40C03800259A}" srcOrd="0" destOrd="0" presId="urn:microsoft.com/office/officeart/2005/8/layout/list1"/>
    <dgm:cxn modelId="{B843B3FE-A07C-8440-9929-1FD3471AA6FE}" type="presOf" srcId="{1EA445AC-3E57-9741-9FDC-511D41ECBED5}" destId="{931E6890-FC4F-E84B-8DC7-F1DD2D92223C}" srcOrd="0" destOrd="3" presId="urn:microsoft.com/office/officeart/2005/8/layout/list1"/>
    <dgm:cxn modelId="{BC561B50-F04A-694E-A738-40327131AB4B}" srcId="{CCECE757-2FD2-A846-9F02-7AB957478BC6}" destId="{25C89F84-C8C4-4C48-88D3-6BD692D343D6}" srcOrd="2" destOrd="0" parTransId="{AFD55BDD-4890-8343-BABA-7E8EA05928C6}" sibTransId="{842F2879-A33A-CC4C-BE25-538FA224AF0B}"/>
    <dgm:cxn modelId="{69646BD0-5FB4-8448-AB05-3F97D19AA586}" type="presOf" srcId="{4E4E68CF-0B96-C64D-AAE0-08248B497164}" destId="{3A7D3B4B-0DAC-8A49-B5F9-E8E390334BC7}" srcOrd="0" destOrd="0" presId="urn:microsoft.com/office/officeart/2005/8/layout/list1"/>
    <dgm:cxn modelId="{17C9ADB9-F004-DF46-B251-54AB0C401AB0}" type="presOf" srcId="{FDCE1322-8706-A049-B27D-803DD68D8F3D}" destId="{0A07A1A4-2E3F-3D4D-AB27-F435E64F8F31}" srcOrd="0" destOrd="1" presId="urn:microsoft.com/office/officeart/2005/8/layout/list1"/>
    <dgm:cxn modelId="{A4ACB64D-DEC8-D947-A9A3-BD544106D732}" type="presOf" srcId="{885A6D49-0EA8-0040-AF36-91D67B034C12}" destId="{0A07A1A4-2E3F-3D4D-AB27-F435E64F8F31}" srcOrd="0" destOrd="0" presId="urn:microsoft.com/office/officeart/2005/8/layout/list1"/>
    <dgm:cxn modelId="{7C196059-2C85-C843-BBF1-4A4E01B0B32E}" srcId="{AEB9F35F-4833-0642-925A-B1B5DBA0FA03}" destId="{1EA445AC-3E57-9741-9FDC-511D41ECBED5}" srcOrd="3" destOrd="0" parTransId="{82873992-BAF4-324A-BAD0-64723328C87C}" sibTransId="{D79C18D2-0882-6349-B93D-EA4354A7FF4D}"/>
    <dgm:cxn modelId="{E41385F8-8124-5340-BC55-178DA3E98545}" type="presOf" srcId="{CCECE757-2FD2-A846-9F02-7AB957478BC6}" destId="{3CD10171-2A35-3D41-9EB4-930889CAE8F5}" srcOrd="0" destOrd="0" presId="urn:microsoft.com/office/officeart/2005/8/layout/list1"/>
    <dgm:cxn modelId="{28D6F038-2D1A-4B4D-A2AB-5DCCF617E30B}" type="presParOf" srcId="{3CD10171-2A35-3D41-9EB4-930889CAE8F5}" destId="{AC79D4AF-20CA-4249-AFEE-EE46472B9068}" srcOrd="0" destOrd="0" presId="urn:microsoft.com/office/officeart/2005/8/layout/list1"/>
    <dgm:cxn modelId="{F36A11A6-F612-624D-8714-3119A1F3EFE7}" type="presParOf" srcId="{AC79D4AF-20CA-4249-AFEE-EE46472B9068}" destId="{7C279F13-142E-714B-964B-469EF0993A32}" srcOrd="0" destOrd="0" presId="urn:microsoft.com/office/officeart/2005/8/layout/list1"/>
    <dgm:cxn modelId="{5F48F3FB-A208-DF42-B20B-603D130D13D8}" type="presParOf" srcId="{AC79D4AF-20CA-4249-AFEE-EE46472B9068}" destId="{CDDB2A7A-9203-5B46-88CA-510BC4CF39AB}" srcOrd="1" destOrd="0" presId="urn:microsoft.com/office/officeart/2005/8/layout/list1"/>
    <dgm:cxn modelId="{9274A8F8-188D-204D-8BD9-57F08A3D096C}" type="presParOf" srcId="{3CD10171-2A35-3D41-9EB4-930889CAE8F5}" destId="{FCFD6DA3-4A19-5341-B7EA-95A34F6C2E4C}" srcOrd="1" destOrd="0" presId="urn:microsoft.com/office/officeart/2005/8/layout/list1"/>
    <dgm:cxn modelId="{C734244E-18F7-FC44-84B7-05857AB73C6D}" type="presParOf" srcId="{3CD10171-2A35-3D41-9EB4-930889CAE8F5}" destId="{3A7D3B4B-0DAC-8A49-B5F9-E8E390334BC7}" srcOrd="2" destOrd="0" presId="urn:microsoft.com/office/officeart/2005/8/layout/list1"/>
    <dgm:cxn modelId="{474CB785-E2AA-FF45-9134-E65EC897CDCA}" type="presParOf" srcId="{3CD10171-2A35-3D41-9EB4-930889CAE8F5}" destId="{1600C2E5-E381-0C45-B679-04B40B3E90F5}" srcOrd="3" destOrd="0" presId="urn:microsoft.com/office/officeart/2005/8/layout/list1"/>
    <dgm:cxn modelId="{81930FD3-0F18-B849-9898-299E04442624}" type="presParOf" srcId="{3CD10171-2A35-3D41-9EB4-930889CAE8F5}" destId="{1C58AE39-5A6C-4A44-A5A5-7F8D82D05222}" srcOrd="4" destOrd="0" presId="urn:microsoft.com/office/officeart/2005/8/layout/list1"/>
    <dgm:cxn modelId="{44299B73-33D0-F941-A1C1-0EBCA05A651B}" type="presParOf" srcId="{1C58AE39-5A6C-4A44-A5A5-7F8D82D05222}" destId="{8E93DABF-0FCA-2E42-964C-40C03800259A}" srcOrd="0" destOrd="0" presId="urn:microsoft.com/office/officeart/2005/8/layout/list1"/>
    <dgm:cxn modelId="{F1F8DA42-301D-D843-A7F9-9787572849A2}" type="presParOf" srcId="{1C58AE39-5A6C-4A44-A5A5-7F8D82D05222}" destId="{0F9A4F39-1B19-1441-98AF-28DA3CB206AD}" srcOrd="1" destOrd="0" presId="urn:microsoft.com/office/officeart/2005/8/layout/list1"/>
    <dgm:cxn modelId="{8BB32894-F5A5-B741-8F54-683AD5890742}" type="presParOf" srcId="{3CD10171-2A35-3D41-9EB4-930889CAE8F5}" destId="{3A055AAD-0911-C94A-B610-48B6A1C2167E}" srcOrd="5" destOrd="0" presId="urn:microsoft.com/office/officeart/2005/8/layout/list1"/>
    <dgm:cxn modelId="{DCC50350-BC32-D749-9C24-6097D6E472CE}" type="presParOf" srcId="{3CD10171-2A35-3D41-9EB4-930889CAE8F5}" destId="{931E6890-FC4F-E84B-8DC7-F1DD2D92223C}" srcOrd="6" destOrd="0" presId="urn:microsoft.com/office/officeart/2005/8/layout/list1"/>
    <dgm:cxn modelId="{D4116E77-500D-FE4D-8633-765800A0F4E5}" type="presParOf" srcId="{3CD10171-2A35-3D41-9EB4-930889CAE8F5}" destId="{01948CB5-2DB0-074A-B22D-0B99224CD1A0}" srcOrd="7" destOrd="0" presId="urn:microsoft.com/office/officeart/2005/8/layout/list1"/>
    <dgm:cxn modelId="{CEFE3ABF-1170-B341-AB46-083488381403}" type="presParOf" srcId="{3CD10171-2A35-3D41-9EB4-930889CAE8F5}" destId="{201572CE-1FB2-7F4A-BC27-BC82EC3A53EA}" srcOrd="8" destOrd="0" presId="urn:microsoft.com/office/officeart/2005/8/layout/list1"/>
    <dgm:cxn modelId="{972D59F0-DC11-B046-9466-B2275815CE63}" type="presParOf" srcId="{201572CE-1FB2-7F4A-BC27-BC82EC3A53EA}" destId="{46901487-585E-8E4D-8D5A-36EE00E1A0E9}" srcOrd="0" destOrd="0" presId="urn:microsoft.com/office/officeart/2005/8/layout/list1"/>
    <dgm:cxn modelId="{5B31D7AE-384D-3148-87DF-EA8D56A6E9CF}" type="presParOf" srcId="{201572CE-1FB2-7F4A-BC27-BC82EC3A53EA}" destId="{78A0179C-D245-9C4B-91F8-E690B678DA60}" srcOrd="1" destOrd="0" presId="urn:microsoft.com/office/officeart/2005/8/layout/list1"/>
    <dgm:cxn modelId="{254DD239-C1AF-1E4D-9A4E-6FBF2DA183B9}" type="presParOf" srcId="{3CD10171-2A35-3D41-9EB4-930889CAE8F5}" destId="{F8341927-E0A3-D142-8754-71589A6B3B4B}" srcOrd="9" destOrd="0" presId="urn:microsoft.com/office/officeart/2005/8/layout/list1"/>
    <dgm:cxn modelId="{7DD2911D-E22F-8A4E-A3C8-5ECD58B3BB07}" type="presParOf" srcId="{3CD10171-2A35-3D41-9EB4-930889CAE8F5}" destId="{0A07A1A4-2E3F-3D4D-AB27-F435E64F8F31}" srcOrd="10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A1D4A8B-9675-D045-952A-FEA66A1C1ACB}" type="doc">
      <dgm:prSet loTypeId="urn:microsoft.com/office/officeart/2008/layout/RadialCluster" loCatId="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pt-BR"/>
        </a:p>
      </dgm:t>
    </dgm:pt>
    <dgm:pt modelId="{752265F0-D8C1-894A-80B1-56D9988D014B}">
      <dgm:prSet phldrT="[Texto]" custT="1"/>
      <dgm:spPr>
        <a:solidFill>
          <a:srgbClr val="6E2530"/>
        </a:solidFill>
      </dgm:spPr>
      <dgm:t>
        <a:bodyPr/>
        <a:lstStyle/>
        <a:p>
          <a:r>
            <a:rPr lang="pt-BR" sz="2400" b="1" dirty="0"/>
            <a:t>Estrutura física</a:t>
          </a:r>
        </a:p>
      </dgm:t>
    </dgm:pt>
    <dgm:pt modelId="{4C814E62-0E1B-C749-B4B8-48C6CBCB21DE}" type="parTrans" cxnId="{D831D46E-2EA7-2447-89A3-68477D34C30C}">
      <dgm:prSet/>
      <dgm:spPr/>
      <dgm:t>
        <a:bodyPr/>
        <a:lstStyle/>
        <a:p>
          <a:endParaRPr lang="pt-BR"/>
        </a:p>
      </dgm:t>
    </dgm:pt>
    <dgm:pt modelId="{831B36F3-8C99-3041-B546-5EE80BF0BCE6}" type="sibTrans" cxnId="{D831D46E-2EA7-2447-89A3-68477D34C30C}">
      <dgm:prSet/>
      <dgm:spPr/>
      <dgm:t>
        <a:bodyPr/>
        <a:lstStyle/>
        <a:p>
          <a:endParaRPr lang="pt-BR"/>
        </a:p>
      </dgm:t>
    </dgm:pt>
    <dgm:pt modelId="{1CD0B4C3-A41A-EE4B-85BC-FC294D7A0363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2400" b="1" dirty="0"/>
            <a:t>Acolhimento</a:t>
          </a:r>
        </a:p>
      </dgm:t>
    </dgm:pt>
    <dgm:pt modelId="{B036BAC4-AEBF-274B-9BE7-5D2C95D5BACA}" type="parTrans" cxnId="{BC759534-E477-D440-8F0A-F518B2DA0960}">
      <dgm:prSet/>
      <dgm:spPr/>
      <dgm:t>
        <a:bodyPr/>
        <a:lstStyle/>
        <a:p>
          <a:endParaRPr lang="pt-BR"/>
        </a:p>
      </dgm:t>
    </dgm:pt>
    <dgm:pt modelId="{8732C3DA-DAD7-8348-83B1-85EE6B8CD763}" type="sibTrans" cxnId="{BC759534-E477-D440-8F0A-F518B2DA0960}">
      <dgm:prSet/>
      <dgm:spPr/>
      <dgm:t>
        <a:bodyPr/>
        <a:lstStyle/>
        <a:p>
          <a:endParaRPr lang="pt-BR"/>
        </a:p>
      </dgm:t>
    </dgm:pt>
    <dgm:pt modelId="{D3920495-1344-9B43-8230-5A8E6FDD9A5C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2400" b="1" dirty="0"/>
            <a:t>Salas de espera</a:t>
          </a:r>
        </a:p>
      </dgm:t>
    </dgm:pt>
    <dgm:pt modelId="{6CAD1C38-AB55-824C-A0A7-2605B8ACF992}" type="parTrans" cxnId="{93200B47-3989-E247-8BDC-93701A9C7D81}">
      <dgm:prSet/>
      <dgm:spPr/>
      <dgm:t>
        <a:bodyPr/>
        <a:lstStyle/>
        <a:p>
          <a:endParaRPr lang="pt-BR"/>
        </a:p>
      </dgm:t>
    </dgm:pt>
    <dgm:pt modelId="{BB71BD1E-B5FD-DD42-AB71-A8B121A30CDA}" type="sibTrans" cxnId="{93200B47-3989-E247-8BDC-93701A9C7D81}">
      <dgm:prSet/>
      <dgm:spPr/>
      <dgm:t>
        <a:bodyPr/>
        <a:lstStyle/>
        <a:p>
          <a:endParaRPr lang="pt-BR"/>
        </a:p>
      </dgm:t>
    </dgm:pt>
    <dgm:pt modelId="{7BB55A69-C6F1-8643-9010-9515CFFDE819}">
      <dgm:prSet phldrT="[Texto]" custT="1"/>
      <dgm:spPr>
        <a:solidFill>
          <a:srgbClr val="AA845F"/>
        </a:solidFill>
      </dgm:spPr>
      <dgm:t>
        <a:bodyPr/>
        <a:lstStyle/>
        <a:p>
          <a:r>
            <a:rPr lang="pt-BR" sz="2400" b="1" dirty="0"/>
            <a:t>Salas de audiência</a:t>
          </a:r>
        </a:p>
      </dgm:t>
    </dgm:pt>
    <dgm:pt modelId="{202069BA-9F8A-5243-A123-38A83F9D5DF3}" type="parTrans" cxnId="{92455426-2E05-0D4E-8B91-4B4CDCE0857B}">
      <dgm:prSet/>
      <dgm:spPr/>
      <dgm:t>
        <a:bodyPr/>
        <a:lstStyle/>
        <a:p>
          <a:endParaRPr lang="pt-BR"/>
        </a:p>
      </dgm:t>
    </dgm:pt>
    <dgm:pt modelId="{714E09E8-0814-594C-929F-000F356DF765}" type="sibTrans" cxnId="{92455426-2E05-0D4E-8B91-4B4CDCE0857B}">
      <dgm:prSet/>
      <dgm:spPr/>
      <dgm:t>
        <a:bodyPr/>
        <a:lstStyle/>
        <a:p>
          <a:endParaRPr lang="pt-BR"/>
        </a:p>
      </dgm:t>
    </dgm:pt>
    <dgm:pt modelId="{5E3DE8D2-49E8-8444-A17C-DB947A8712A8}" type="pres">
      <dgm:prSet presAssocID="{BA1D4A8B-9675-D045-952A-FEA66A1C1ACB}" presName="Name0" presStyleCnt="0">
        <dgm:presLayoutVars>
          <dgm:chMax val="1"/>
          <dgm:chPref val="1"/>
          <dgm:dir/>
          <dgm:animOne val="branch"/>
          <dgm:animLvl val="lvl"/>
        </dgm:presLayoutVars>
      </dgm:prSet>
      <dgm:spPr/>
      <dgm:t>
        <a:bodyPr/>
        <a:lstStyle/>
        <a:p>
          <a:endParaRPr lang="pt-BR"/>
        </a:p>
      </dgm:t>
    </dgm:pt>
    <dgm:pt modelId="{E38804F1-D166-BF43-AEA3-3534CE4DF231}" type="pres">
      <dgm:prSet presAssocID="{752265F0-D8C1-894A-80B1-56D9988D014B}" presName="singleCycle" presStyleCnt="0"/>
      <dgm:spPr/>
    </dgm:pt>
    <dgm:pt modelId="{148AFF6E-03C7-674A-8B81-7590241F58C7}" type="pres">
      <dgm:prSet presAssocID="{752265F0-D8C1-894A-80B1-56D9988D014B}" presName="singleCenter" presStyleLbl="node1" presStyleIdx="0" presStyleCnt="4" custScaleX="119512" custLinFactNeighborX="-598" custLinFactNeighborY="-5502">
        <dgm:presLayoutVars>
          <dgm:chMax val="7"/>
          <dgm:chPref val="7"/>
        </dgm:presLayoutVars>
      </dgm:prSet>
      <dgm:spPr/>
      <dgm:t>
        <a:bodyPr/>
        <a:lstStyle/>
        <a:p>
          <a:endParaRPr lang="pt-BR"/>
        </a:p>
      </dgm:t>
    </dgm:pt>
    <dgm:pt modelId="{88E8EA17-67E9-2D43-B59E-59B22E6A2605}" type="pres">
      <dgm:prSet presAssocID="{B036BAC4-AEBF-274B-9BE7-5D2C95D5BACA}" presName="Name56" presStyleLbl="parChTrans1D2" presStyleIdx="0" presStyleCnt="3"/>
      <dgm:spPr/>
      <dgm:t>
        <a:bodyPr/>
        <a:lstStyle/>
        <a:p>
          <a:endParaRPr lang="pt-BR"/>
        </a:p>
      </dgm:t>
    </dgm:pt>
    <dgm:pt modelId="{7EEE99EA-7392-3247-A872-F72981AC4FF4}" type="pres">
      <dgm:prSet presAssocID="{1CD0B4C3-A41A-EE4B-85BC-FC294D7A0363}" presName="text0" presStyleLbl="node1" presStyleIdx="1" presStyleCnt="4" custScaleX="284805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D43D1B24-0F13-D944-99CC-4935A507F54B}" type="pres">
      <dgm:prSet presAssocID="{6CAD1C38-AB55-824C-A0A7-2605B8ACF992}" presName="Name56" presStyleLbl="parChTrans1D2" presStyleIdx="1" presStyleCnt="3"/>
      <dgm:spPr/>
      <dgm:t>
        <a:bodyPr/>
        <a:lstStyle/>
        <a:p>
          <a:endParaRPr lang="pt-BR"/>
        </a:p>
      </dgm:t>
    </dgm:pt>
    <dgm:pt modelId="{B62A97B6-D512-D343-A071-96084AC8A9FF}" type="pres">
      <dgm:prSet presAssocID="{D3920495-1344-9B43-8230-5A8E6FDD9A5C}" presName="text0" presStyleLbl="node1" presStyleIdx="2" presStyleCnt="4" custScaleX="298436" custRadScaleRad="135764" custRadScaleInc="-9176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  <dgm:pt modelId="{5BC163D4-8CB0-264F-A958-ECC290989E93}" type="pres">
      <dgm:prSet presAssocID="{202069BA-9F8A-5243-A123-38A83F9D5DF3}" presName="Name56" presStyleLbl="parChTrans1D2" presStyleIdx="2" presStyleCnt="3"/>
      <dgm:spPr/>
      <dgm:t>
        <a:bodyPr/>
        <a:lstStyle/>
        <a:p>
          <a:endParaRPr lang="pt-BR"/>
        </a:p>
      </dgm:t>
    </dgm:pt>
    <dgm:pt modelId="{CD0E5F72-7EE9-D642-B053-6C2E86D2F152}" type="pres">
      <dgm:prSet presAssocID="{7BB55A69-C6F1-8643-9010-9515CFFDE819}" presName="text0" presStyleLbl="node1" presStyleIdx="3" presStyleCnt="4" custScaleX="251723" custRadScaleRad="134492" custRadScaleInc="11208">
        <dgm:presLayoutVars>
          <dgm:bulletEnabled val="1"/>
        </dgm:presLayoutVars>
      </dgm:prSet>
      <dgm:spPr/>
      <dgm:t>
        <a:bodyPr/>
        <a:lstStyle/>
        <a:p>
          <a:endParaRPr lang="pt-BR"/>
        </a:p>
      </dgm:t>
    </dgm:pt>
  </dgm:ptLst>
  <dgm:cxnLst>
    <dgm:cxn modelId="{80429775-6D79-E148-BC73-B2B8999634FB}" type="presOf" srcId="{BA1D4A8B-9675-D045-952A-FEA66A1C1ACB}" destId="{5E3DE8D2-49E8-8444-A17C-DB947A8712A8}" srcOrd="0" destOrd="0" presId="urn:microsoft.com/office/officeart/2008/layout/RadialCluster"/>
    <dgm:cxn modelId="{D831D46E-2EA7-2447-89A3-68477D34C30C}" srcId="{BA1D4A8B-9675-D045-952A-FEA66A1C1ACB}" destId="{752265F0-D8C1-894A-80B1-56D9988D014B}" srcOrd="0" destOrd="0" parTransId="{4C814E62-0E1B-C749-B4B8-48C6CBCB21DE}" sibTransId="{831B36F3-8C99-3041-B546-5EE80BF0BCE6}"/>
    <dgm:cxn modelId="{BC759534-E477-D440-8F0A-F518B2DA0960}" srcId="{752265F0-D8C1-894A-80B1-56D9988D014B}" destId="{1CD0B4C3-A41A-EE4B-85BC-FC294D7A0363}" srcOrd="0" destOrd="0" parTransId="{B036BAC4-AEBF-274B-9BE7-5D2C95D5BACA}" sibTransId="{8732C3DA-DAD7-8348-83B1-85EE6B8CD763}"/>
    <dgm:cxn modelId="{225ED0EB-F28A-A042-9BC0-B8898F003F58}" type="presOf" srcId="{1CD0B4C3-A41A-EE4B-85BC-FC294D7A0363}" destId="{7EEE99EA-7392-3247-A872-F72981AC4FF4}" srcOrd="0" destOrd="0" presId="urn:microsoft.com/office/officeart/2008/layout/RadialCluster"/>
    <dgm:cxn modelId="{92455426-2E05-0D4E-8B91-4B4CDCE0857B}" srcId="{752265F0-D8C1-894A-80B1-56D9988D014B}" destId="{7BB55A69-C6F1-8643-9010-9515CFFDE819}" srcOrd="2" destOrd="0" parTransId="{202069BA-9F8A-5243-A123-38A83F9D5DF3}" sibTransId="{714E09E8-0814-594C-929F-000F356DF765}"/>
    <dgm:cxn modelId="{89826CA9-2AAA-894B-808D-D5E4468F9613}" type="presOf" srcId="{6CAD1C38-AB55-824C-A0A7-2605B8ACF992}" destId="{D43D1B24-0F13-D944-99CC-4935A507F54B}" srcOrd="0" destOrd="0" presId="urn:microsoft.com/office/officeart/2008/layout/RadialCluster"/>
    <dgm:cxn modelId="{E87A5BF1-FDF3-E743-A47B-8D078F582044}" type="presOf" srcId="{752265F0-D8C1-894A-80B1-56D9988D014B}" destId="{148AFF6E-03C7-674A-8B81-7590241F58C7}" srcOrd="0" destOrd="0" presId="urn:microsoft.com/office/officeart/2008/layout/RadialCluster"/>
    <dgm:cxn modelId="{CA677836-79B9-9C4A-8782-040B4A013AB7}" type="presOf" srcId="{202069BA-9F8A-5243-A123-38A83F9D5DF3}" destId="{5BC163D4-8CB0-264F-A958-ECC290989E93}" srcOrd="0" destOrd="0" presId="urn:microsoft.com/office/officeart/2008/layout/RadialCluster"/>
    <dgm:cxn modelId="{D07E15CB-70E6-0F4B-8D0E-756A5E8CD2C3}" type="presOf" srcId="{7BB55A69-C6F1-8643-9010-9515CFFDE819}" destId="{CD0E5F72-7EE9-D642-B053-6C2E86D2F152}" srcOrd="0" destOrd="0" presId="urn:microsoft.com/office/officeart/2008/layout/RadialCluster"/>
    <dgm:cxn modelId="{93200B47-3989-E247-8BDC-93701A9C7D81}" srcId="{752265F0-D8C1-894A-80B1-56D9988D014B}" destId="{D3920495-1344-9B43-8230-5A8E6FDD9A5C}" srcOrd="1" destOrd="0" parTransId="{6CAD1C38-AB55-824C-A0A7-2605B8ACF992}" sibTransId="{BB71BD1E-B5FD-DD42-AB71-A8B121A30CDA}"/>
    <dgm:cxn modelId="{75A47C86-CC40-974D-97D2-A442A9EC9C29}" type="presOf" srcId="{B036BAC4-AEBF-274B-9BE7-5D2C95D5BACA}" destId="{88E8EA17-67E9-2D43-B59E-59B22E6A2605}" srcOrd="0" destOrd="0" presId="urn:microsoft.com/office/officeart/2008/layout/RadialCluster"/>
    <dgm:cxn modelId="{ADB99624-E892-064B-B28B-8B7E063EDE21}" type="presOf" srcId="{D3920495-1344-9B43-8230-5A8E6FDD9A5C}" destId="{B62A97B6-D512-D343-A071-96084AC8A9FF}" srcOrd="0" destOrd="0" presId="urn:microsoft.com/office/officeart/2008/layout/RadialCluster"/>
    <dgm:cxn modelId="{E9ED45AB-B0C6-C444-A9EF-A57EEC9A8306}" type="presParOf" srcId="{5E3DE8D2-49E8-8444-A17C-DB947A8712A8}" destId="{E38804F1-D166-BF43-AEA3-3534CE4DF231}" srcOrd="0" destOrd="0" presId="urn:microsoft.com/office/officeart/2008/layout/RadialCluster"/>
    <dgm:cxn modelId="{683030CB-C7E4-3743-8348-D019D335A4CA}" type="presParOf" srcId="{E38804F1-D166-BF43-AEA3-3534CE4DF231}" destId="{148AFF6E-03C7-674A-8B81-7590241F58C7}" srcOrd="0" destOrd="0" presId="urn:microsoft.com/office/officeart/2008/layout/RadialCluster"/>
    <dgm:cxn modelId="{56637865-CBF8-C84A-935D-CBAB1BA9CBB5}" type="presParOf" srcId="{E38804F1-D166-BF43-AEA3-3534CE4DF231}" destId="{88E8EA17-67E9-2D43-B59E-59B22E6A2605}" srcOrd="1" destOrd="0" presId="urn:microsoft.com/office/officeart/2008/layout/RadialCluster"/>
    <dgm:cxn modelId="{CFA30126-9727-634E-A99E-148C3E0D6135}" type="presParOf" srcId="{E38804F1-D166-BF43-AEA3-3534CE4DF231}" destId="{7EEE99EA-7392-3247-A872-F72981AC4FF4}" srcOrd="2" destOrd="0" presId="urn:microsoft.com/office/officeart/2008/layout/RadialCluster"/>
    <dgm:cxn modelId="{D5113FB4-2562-404D-BB69-850EF309CAF1}" type="presParOf" srcId="{E38804F1-D166-BF43-AEA3-3534CE4DF231}" destId="{D43D1B24-0F13-D944-99CC-4935A507F54B}" srcOrd="3" destOrd="0" presId="urn:microsoft.com/office/officeart/2008/layout/RadialCluster"/>
    <dgm:cxn modelId="{D286BCE9-9A99-C74A-B660-B33AE68CFC65}" type="presParOf" srcId="{E38804F1-D166-BF43-AEA3-3534CE4DF231}" destId="{B62A97B6-D512-D343-A071-96084AC8A9FF}" srcOrd="4" destOrd="0" presId="urn:microsoft.com/office/officeart/2008/layout/RadialCluster"/>
    <dgm:cxn modelId="{11718622-6B50-C742-A0D5-EB5067AA90C8}" type="presParOf" srcId="{E38804F1-D166-BF43-AEA3-3534CE4DF231}" destId="{5BC163D4-8CB0-264F-A958-ECC290989E93}" srcOrd="5" destOrd="0" presId="urn:microsoft.com/office/officeart/2008/layout/RadialCluster"/>
    <dgm:cxn modelId="{31C89067-7E1E-374F-88A3-6FBF16BCDC3C}" type="presParOf" srcId="{E38804F1-D166-BF43-AEA3-3534CE4DF231}" destId="{CD0E5F72-7EE9-D642-B053-6C2E86D2F152}" srcOrd="6" destOrd="0" presId="urn:microsoft.com/office/officeart/2008/layout/RadialCluster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2099A5E-B2A1-8848-AEE8-7B0E6EC6AAC9}">
      <dsp:nvSpPr>
        <dsp:cNvPr id="0" name=""/>
        <dsp:cNvSpPr/>
      </dsp:nvSpPr>
      <dsp:spPr>
        <a:xfrm rot="5400000">
          <a:off x="284875" y="2316041"/>
          <a:ext cx="1069176" cy="12172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0125EFD-5B2B-D843-BC1F-EEA7831C2920}">
      <dsp:nvSpPr>
        <dsp:cNvPr id="0" name=""/>
        <dsp:cNvSpPr/>
      </dsp:nvSpPr>
      <dsp:spPr>
        <a:xfrm>
          <a:off x="1608" y="1130837"/>
          <a:ext cx="1799863" cy="1259846"/>
        </a:xfrm>
        <a:prstGeom prst="roundRect">
          <a:avLst>
            <a:gd name="adj" fmla="val 16670"/>
          </a:avLst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Reclamação</a:t>
          </a:r>
        </a:p>
      </dsp:txBody>
      <dsp:txXfrm>
        <a:off x="63120" y="1192349"/>
        <a:ext cx="1676839" cy="1136822"/>
      </dsp:txXfrm>
    </dsp:sp>
    <dsp:sp modelId="{83C18D36-5D6C-4242-93A7-6A1E1403A16D}">
      <dsp:nvSpPr>
        <dsp:cNvPr id="0" name=""/>
        <dsp:cNvSpPr/>
      </dsp:nvSpPr>
      <dsp:spPr>
        <a:xfrm>
          <a:off x="1909913" y="1248090"/>
          <a:ext cx="1541981" cy="10240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Parte diretamente no </a:t>
          </a:r>
          <a:r>
            <a:rPr lang="pt-BR" sz="1800" kern="1200" dirty="0" err="1"/>
            <a:t>Cejusc</a:t>
          </a:r>
          <a:endParaRPr lang="pt-BR" sz="1800" kern="1200" dirty="0"/>
        </a:p>
      </dsp:txBody>
      <dsp:txXfrm>
        <a:off x="1909913" y="1248090"/>
        <a:ext cx="1541981" cy="1024067"/>
      </dsp:txXfrm>
    </dsp:sp>
    <dsp:sp modelId="{E8D00150-C908-8145-96CB-D111B027EC7B}">
      <dsp:nvSpPr>
        <dsp:cNvPr id="0" name=""/>
        <dsp:cNvSpPr/>
      </dsp:nvSpPr>
      <dsp:spPr>
        <a:xfrm rot="5400000">
          <a:off x="1833057" y="3772432"/>
          <a:ext cx="1069176" cy="1217219"/>
        </a:xfrm>
        <a:prstGeom prst="bentUpArrow">
          <a:avLst>
            <a:gd name="adj1" fmla="val 32840"/>
            <a:gd name="adj2" fmla="val 25000"/>
            <a:gd name="adj3" fmla="val 35780"/>
          </a:avLst>
        </a:prstGeom>
        <a:solidFill>
          <a:schemeClr val="accent2">
            <a:tint val="50000"/>
            <a:hueOff val="18603"/>
            <a:satOff val="451"/>
            <a:lumOff val="-17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C157DF-0379-DA40-894D-CAC2093513C7}">
      <dsp:nvSpPr>
        <dsp:cNvPr id="0" name=""/>
        <dsp:cNvSpPr/>
      </dsp:nvSpPr>
      <dsp:spPr>
        <a:xfrm>
          <a:off x="1549790" y="2587229"/>
          <a:ext cx="1799863" cy="1259846"/>
        </a:xfrm>
        <a:prstGeom prst="roundRect">
          <a:avLst>
            <a:gd name="adj" fmla="val 1667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Convite</a:t>
          </a:r>
        </a:p>
      </dsp:txBody>
      <dsp:txXfrm>
        <a:off x="1611302" y="2648741"/>
        <a:ext cx="1676839" cy="1136822"/>
      </dsp:txXfrm>
    </dsp:sp>
    <dsp:sp modelId="{72015D5E-3BE3-0449-A933-8EA091F56D0B}">
      <dsp:nvSpPr>
        <dsp:cNvPr id="0" name=""/>
        <dsp:cNvSpPr/>
      </dsp:nvSpPr>
      <dsp:spPr>
        <a:xfrm>
          <a:off x="3329448" y="2529992"/>
          <a:ext cx="1937903" cy="13409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Pela própria parte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Pelos correios</a:t>
          </a: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Pelo oficial de Justiça</a:t>
          </a:r>
        </a:p>
      </dsp:txBody>
      <dsp:txXfrm>
        <a:off x="3329448" y="2529992"/>
        <a:ext cx="1937903" cy="1340909"/>
      </dsp:txXfrm>
    </dsp:sp>
    <dsp:sp modelId="{34B29301-516A-F04E-9341-4FB6742207FE}">
      <dsp:nvSpPr>
        <dsp:cNvPr id="0" name=""/>
        <dsp:cNvSpPr/>
      </dsp:nvSpPr>
      <dsp:spPr>
        <a:xfrm>
          <a:off x="3002273" y="4016726"/>
          <a:ext cx="1799863" cy="1259846"/>
        </a:xfrm>
        <a:prstGeom prst="roundRect">
          <a:avLst>
            <a:gd name="adj" fmla="val 1667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Audiência</a:t>
          </a:r>
        </a:p>
      </dsp:txBody>
      <dsp:txXfrm>
        <a:off x="3063785" y="4078238"/>
        <a:ext cx="1676839" cy="1136822"/>
      </dsp:txXfrm>
    </dsp:sp>
    <dsp:sp modelId="{46802725-6B79-A248-B0C0-AE32D91D6187}">
      <dsp:nvSpPr>
        <dsp:cNvPr id="0" name=""/>
        <dsp:cNvSpPr/>
      </dsp:nvSpPr>
      <dsp:spPr>
        <a:xfrm>
          <a:off x="4712394" y="5167029"/>
          <a:ext cx="1683149" cy="101826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Conciliador: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Servidor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Voluntário</a:t>
          </a:r>
        </a:p>
        <a:p>
          <a:pPr marL="342900" lvl="2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1800" kern="1200" dirty="0"/>
            <a:t>Estagiário</a:t>
          </a:r>
        </a:p>
      </dsp:txBody>
      <dsp:txXfrm>
        <a:off x="4712394" y="5167029"/>
        <a:ext cx="1683149" cy="1018263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59EF89-47CF-E343-BAD3-859C212A73C2}">
      <dsp:nvSpPr>
        <dsp:cNvPr id="0" name=""/>
        <dsp:cNvSpPr/>
      </dsp:nvSpPr>
      <dsp:spPr>
        <a:xfrm>
          <a:off x="709803" y="757507"/>
          <a:ext cx="6861429" cy="3545944"/>
        </a:xfrm>
        <a:prstGeom prst="rect">
          <a:avLst/>
        </a:prstGeom>
        <a:solidFill>
          <a:srgbClr val="F3E5CE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587C06-E0D5-EA42-A416-DC3E44855BA0}">
      <dsp:nvSpPr>
        <dsp:cNvPr id="0" name=""/>
        <dsp:cNvSpPr/>
      </dsp:nvSpPr>
      <dsp:spPr>
        <a:xfrm>
          <a:off x="914857" y="1172209"/>
          <a:ext cx="3186226" cy="303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/>
            <a:t>Ajuda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/>
            <a:t>Confiança do cliente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/>
            <a:t>Entende a conciliação como forma de solucionar o conflito das partes</a:t>
          </a:r>
        </a:p>
      </dsp:txBody>
      <dsp:txXfrm>
        <a:off x="914857" y="1172209"/>
        <a:ext cx="3186226" cy="3033512"/>
      </dsp:txXfrm>
    </dsp:sp>
    <dsp:sp modelId="{2C99485B-1CEA-5745-B80B-C8F3D86FEAA5}">
      <dsp:nvSpPr>
        <dsp:cNvPr id="0" name=""/>
        <dsp:cNvSpPr/>
      </dsp:nvSpPr>
      <dsp:spPr>
        <a:xfrm>
          <a:off x="4172064" y="1172209"/>
          <a:ext cx="3186226" cy="303351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2865" tIns="62865" rIns="62865" bIns="62865" numCol="1" spcCol="1270" anchor="t" anchorCtr="0">
          <a:noAutofit/>
        </a:bodyPr>
        <a:lstStyle/>
        <a:p>
          <a:pPr lvl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3300" b="1" kern="1200" dirty="0"/>
            <a:t>Atrapalha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/>
            <a:t>Preocupação com os honorários</a:t>
          </a:r>
        </a:p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600" kern="1200" dirty="0"/>
            <a:t>Entende a conciliação como meio de produção de prova</a:t>
          </a:r>
        </a:p>
      </dsp:txBody>
      <dsp:txXfrm>
        <a:off x="4172064" y="1172209"/>
        <a:ext cx="3186226" cy="3033512"/>
      </dsp:txXfrm>
    </dsp:sp>
    <dsp:sp modelId="{940A3605-9CD5-9448-9CDF-A449783E059B}">
      <dsp:nvSpPr>
        <dsp:cNvPr id="0" name=""/>
        <dsp:cNvSpPr/>
      </dsp:nvSpPr>
      <dsp:spPr>
        <a:xfrm>
          <a:off x="0" y="47885"/>
          <a:ext cx="1340739" cy="1340739"/>
        </a:xfrm>
        <a:prstGeom prst="plus">
          <a:avLst>
            <a:gd name="adj" fmla="val 32810"/>
          </a:avLst>
        </a:prstGeom>
        <a:solidFill>
          <a:srgbClr val="6E2530"/>
        </a:solidFill>
        <a:ln w="12700" cap="flat" cmpd="sng" algn="ctr">
          <a:solidFill>
            <a:schemeClr val="accent2">
              <a:lumMod val="20000"/>
              <a:lumOff val="8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1F2F17C-9002-204D-9E9D-D48DA2E05B7B}">
      <dsp:nvSpPr>
        <dsp:cNvPr id="0" name=""/>
        <dsp:cNvSpPr/>
      </dsp:nvSpPr>
      <dsp:spPr>
        <a:xfrm>
          <a:off x="6624828" y="530047"/>
          <a:ext cx="1261872" cy="432432"/>
        </a:xfrm>
        <a:prstGeom prst="rect">
          <a:avLst/>
        </a:prstGeom>
        <a:solidFill>
          <a:srgbClr val="84303D"/>
        </a:solidFill>
        <a:ln w="1270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FFF99C8-4A1B-1F41-91D3-9D83A1CE0980}">
      <dsp:nvSpPr>
        <dsp:cNvPr id="0" name=""/>
        <dsp:cNvSpPr/>
      </dsp:nvSpPr>
      <dsp:spPr>
        <a:xfrm>
          <a:off x="4140517" y="1178696"/>
          <a:ext cx="788" cy="2897296"/>
        </a:xfrm>
        <a:prstGeom prst="line">
          <a:avLst/>
        </a:prstGeom>
        <a:noFill/>
        <a:ln w="28575" cap="flat" cmpd="sng" algn="ctr">
          <a:solidFill>
            <a:srgbClr val="6E2530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7275426-3122-2B41-A5D8-17F95B764FD4}">
      <dsp:nvSpPr>
        <dsp:cNvPr id="0" name=""/>
        <dsp:cNvSpPr/>
      </dsp:nvSpPr>
      <dsp:spPr>
        <a:xfrm>
          <a:off x="866996" y="142569"/>
          <a:ext cx="2529199" cy="989298"/>
        </a:xfrm>
        <a:prstGeom prst="roundRect">
          <a:avLst>
            <a:gd name="adj" fmla="val 10000"/>
          </a:avLst>
        </a:prstGeom>
        <a:solidFill>
          <a:srgbClr val="84303D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bg1"/>
              </a:solidFill>
            </a:rPr>
            <a:t>Dados não padronizados</a:t>
          </a:r>
        </a:p>
      </dsp:txBody>
      <dsp:txXfrm>
        <a:off x="895972" y="171545"/>
        <a:ext cx="2471247" cy="931346"/>
      </dsp:txXfrm>
    </dsp:sp>
    <dsp:sp modelId="{5CD9D908-8D70-CA4F-8D9B-062CA7D9CE23}">
      <dsp:nvSpPr>
        <dsp:cNvPr id="0" name=""/>
        <dsp:cNvSpPr/>
      </dsp:nvSpPr>
      <dsp:spPr>
        <a:xfrm>
          <a:off x="3901346" y="142569"/>
          <a:ext cx="2613855" cy="989298"/>
        </a:xfrm>
        <a:prstGeom prst="roundRect">
          <a:avLst>
            <a:gd name="adj" fmla="val 10000"/>
          </a:avLst>
        </a:prstGeom>
        <a:solidFill>
          <a:srgbClr val="6E2530">
            <a:alpha val="90000"/>
          </a:srgbClr>
        </a:solidFill>
        <a:ln w="12700" cap="flat" cmpd="sng" algn="ctr">
          <a:solidFill>
            <a:schemeClr val="accent3">
              <a:tint val="40000"/>
              <a:alpha val="90000"/>
              <a:hueOff val="676380"/>
              <a:satOff val="33333"/>
              <a:lumOff val="59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>
              <a:solidFill>
                <a:schemeClr val="bg1"/>
              </a:solidFill>
            </a:rPr>
            <a:t>Consequências</a:t>
          </a:r>
          <a:endParaRPr lang="pt-BR" sz="2000" b="1" kern="1200" dirty="0">
            <a:solidFill>
              <a:schemeClr val="bg1"/>
            </a:solidFill>
          </a:endParaRPr>
        </a:p>
      </dsp:txBody>
      <dsp:txXfrm>
        <a:off x="3930322" y="171545"/>
        <a:ext cx="2555903" cy="931346"/>
      </dsp:txXfrm>
    </dsp:sp>
    <dsp:sp modelId="{E806CD0E-47DF-E242-8A09-851C243BDA74}">
      <dsp:nvSpPr>
        <dsp:cNvPr id="0" name=""/>
        <dsp:cNvSpPr/>
      </dsp:nvSpPr>
      <dsp:spPr>
        <a:xfrm>
          <a:off x="3287223" y="4347089"/>
          <a:ext cx="741974" cy="741974"/>
        </a:xfrm>
        <a:prstGeom prst="triangle">
          <a:avLst/>
        </a:prstGeom>
        <a:solidFill>
          <a:schemeClr val="bg1">
            <a:lumMod val="50000"/>
            <a:alpha val="90000"/>
          </a:schemeClr>
        </a:solidFill>
        <a:ln w="12700" cap="flat" cmpd="sng" algn="ctr">
          <a:solidFill>
            <a:srgbClr val="6E253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816FDAE-1EA9-E64B-B66F-A344F288BB47}">
      <dsp:nvSpPr>
        <dsp:cNvPr id="0" name=""/>
        <dsp:cNvSpPr/>
      </dsp:nvSpPr>
      <dsp:spPr>
        <a:xfrm rot="240000">
          <a:off x="1431608" y="4029145"/>
          <a:ext cx="4453204" cy="311398"/>
        </a:xfrm>
        <a:prstGeom prst="rect">
          <a:avLst/>
        </a:prstGeom>
        <a:solidFill>
          <a:schemeClr val="bg1">
            <a:lumMod val="50000"/>
            <a:alpha val="90000"/>
          </a:schemeClr>
        </a:solidFill>
        <a:ln w="12700" cap="flat" cmpd="sng" algn="ctr">
          <a:solidFill>
            <a:srgbClr val="6E2530">
              <a:alpha val="9000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706DE7-A40A-5B42-AFE3-933A1620836A}">
      <dsp:nvSpPr>
        <dsp:cNvPr id="0" name=""/>
        <dsp:cNvSpPr/>
      </dsp:nvSpPr>
      <dsp:spPr>
        <a:xfrm rot="240000">
          <a:off x="3401444" y="3461496"/>
          <a:ext cx="3184638" cy="623598"/>
        </a:xfrm>
        <a:prstGeom prst="roundRect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pt-BR" sz="2000" kern="1200" dirty="0">
              <a:solidFill>
                <a:schemeClr val="bg1"/>
              </a:solidFill>
            </a:rPr>
            <a:t>Prejudica a transparência</a:t>
          </a:r>
        </a:p>
      </dsp:txBody>
      <dsp:txXfrm>
        <a:off x="3431886" y="3491938"/>
        <a:ext cx="3123754" cy="562714"/>
      </dsp:txXfrm>
    </dsp:sp>
    <dsp:sp modelId="{80931C59-2665-A84F-978A-6EB253EECCFD}">
      <dsp:nvSpPr>
        <dsp:cNvPr id="0" name=""/>
        <dsp:cNvSpPr/>
      </dsp:nvSpPr>
      <dsp:spPr>
        <a:xfrm rot="240000">
          <a:off x="3452507" y="2785705"/>
          <a:ext cx="3181442" cy="669307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Dificuldade para ciência aberta</a:t>
          </a:r>
        </a:p>
      </dsp:txBody>
      <dsp:txXfrm>
        <a:off x="3485180" y="2818378"/>
        <a:ext cx="3116096" cy="603961"/>
      </dsp:txXfrm>
    </dsp:sp>
    <dsp:sp modelId="{831774D0-E304-764C-8803-B546050D97FF}">
      <dsp:nvSpPr>
        <dsp:cNvPr id="0" name=""/>
        <dsp:cNvSpPr/>
      </dsp:nvSpPr>
      <dsp:spPr>
        <a:xfrm rot="240000">
          <a:off x="3501721" y="2136359"/>
          <a:ext cx="3181944" cy="662124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Dificuldade de inovação aberta</a:t>
          </a:r>
        </a:p>
      </dsp:txBody>
      <dsp:txXfrm>
        <a:off x="3534043" y="2168681"/>
        <a:ext cx="3117300" cy="597480"/>
      </dsp:txXfrm>
    </dsp:sp>
    <dsp:sp modelId="{D5ABBB19-C56E-7649-BE90-075076AFEB5B}">
      <dsp:nvSpPr>
        <dsp:cNvPr id="0" name=""/>
        <dsp:cNvSpPr/>
      </dsp:nvSpPr>
      <dsp:spPr>
        <a:xfrm rot="240000">
          <a:off x="3551234" y="1482732"/>
          <a:ext cx="3181848" cy="663503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Limitação para aplicação de inteligência artificial</a:t>
          </a:r>
        </a:p>
      </dsp:txBody>
      <dsp:txXfrm>
        <a:off x="3583624" y="1515122"/>
        <a:ext cx="3117068" cy="598723"/>
      </dsp:txXfrm>
    </dsp:sp>
    <dsp:sp modelId="{DD33103E-54FE-3D44-AF7B-DBC412C2F630}">
      <dsp:nvSpPr>
        <dsp:cNvPr id="0" name=""/>
        <dsp:cNvSpPr/>
      </dsp:nvSpPr>
      <dsp:spPr>
        <a:xfrm rot="240000">
          <a:off x="661363" y="3251738"/>
          <a:ext cx="2538669" cy="601928"/>
        </a:xfrm>
        <a:prstGeom prst="roundRect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b="1" kern="1200" dirty="0">
              <a:solidFill>
                <a:schemeClr val="bg1"/>
              </a:solidFill>
            </a:rPr>
            <a:t>Registros com diferentes padrões entre estados</a:t>
          </a:r>
        </a:p>
      </dsp:txBody>
      <dsp:txXfrm>
        <a:off x="690747" y="3281122"/>
        <a:ext cx="2479901" cy="543160"/>
      </dsp:txXfrm>
    </dsp:sp>
    <dsp:sp modelId="{D64BBD38-6BF4-7647-9094-81D1B0DD28AA}">
      <dsp:nvSpPr>
        <dsp:cNvPr id="0" name=""/>
        <dsp:cNvSpPr/>
      </dsp:nvSpPr>
      <dsp:spPr>
        <a:xfrm rot="240000">
          <a:off x="715002" y="2507209"/>
          <a:ext cx="2530320" cy="721332"/>
        </a:xfrm>
        <a:prstGeom prst="roundRect">
          <a:avLst/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Etapa primária de análise de dados</a:t>
          </a:r>
        </a:p>
      </dsp:txBody>
      <dsp:txXfrm>
        <a:off x="750215" y="2542422"/>
        <a:ext cx="2459894" cy="650906"/>
      </dsp:txXfrm>
    </dsp:sp>
    <dsp:sp modelId="{7F219FAF-AEF0-6E47-B6D8-E384F9A4C59C}">
      <dsp:nvSpPr>
        <dsp:cNvPr id="0" name=""/>
        <dsp:cNvSpPr/>
      </dsp:nvSpPr>
      <dsp:spPr>
        <a:xfrm rot="240000">
          <a:off x="762292" y="1810970"/>
          <a:ext cx="2534670" cy="659119"/>
        </a:xfrm>
        <a:prstGeom prst="roundRect">
          <a:avLst/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Esforço grande para organizar informações</a:t>
          </a:r>
        </a:p>
      </dsp:txBody>
      <dsp:txXfrm>
        <a:off x="794468" y="1843146"/>
        <a:ext cx="2470318" cy="594767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F0E3019-3CAD-3148-96B6-A4993CAFFFF5}">
      <dsp:nvSpPr>
        <dsp:cNvPr id="0" name=""/>
        <dsp:cNvSpPr/>
      </dsp:nvSpPr>
      <dsp:spPr>
        <a:xfrm>
          <a:off x="776953" y="333708"/>
          <a:ext cx="4595333" cy="4595333"/>
        </a:xfrm>
        <a:prstGeom prst="pie">
          <a:avLst>
            <a:gd name="adj1" fmla="val 16200000"/>
            <a:gd name="adj2" fmla="val 19285716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Gestão do processo</a:t>
          </a:r>
        </a:p>
      </dsp:txBody>
      <dsp:txXfrm>
        <a:off x="3191145" y="760418"/>
        <a:ext cx="1094127" cy="875301"/>
      </dsp:txXfrm>
    </dsp:sp>
    <dsp:sp modelId="{F0836567-D5CC-9946-8FBF-519EF3109E24}">
      <dsp:nvSpPr>
        <dsp:cNvPr id="0" name=""/>
        <dsp:cNvSpPr/>
      </dsp:nvSpPr>
      <dsp:spPr>
        <a:xfrm>
          <a:off x="725771" y="407562"/>
          <a:ext cx="4815863" cy="4595333"/>
        </a:xfrm>
        <a:prstGeom prst="pie">
          <a:avLst>
            <a:gd name="adj1" fmla="val 19285716"/>
            <a:gd name="adj2" fmla="val 771428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Características socioeconômicas</a:t>
          </a:r>
        </a:p>
      </dsp:txBody>
      <dsp:txXfrm>
        <a:off x="3996545" y="2073370"/>
        <a:ext cx="1318629" cy="765888"/>
      </dsp:txXfrm>
    </dsp:sp>
    <dsp:sp modelId="{F8929A78-9530-2F49-A98F-D36E04FCE589}">
      <dsp:nvSpPr>
        <dsp:cNvPr id="0" name=""/>
        <dsp:cNvSpPr/>
      </dsp:nvSpPr>
      <dsp:spPr>
        <a:xfrm>
          <a:off x="814701" y="500563"/>
          <a:ext cx="4595333" cy="4595333"/>
        </a:xfrm>
        <a:prstGeom prst="pie">
          <a:avLst>
            <a:gd name="adj1" fmla="val 771428"/>
            <a:gd name="adj2" fmla="val 3857143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590" tIns="21590" rIns="21590" bIns="2159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700" kern="1200" dirty="0"/>
            <a:t>Duração processual</a:t>
          </a:r>
        </a:p>
      </dsp:txBody>
      <dsp:txXfrm>
        <a:off x="3765561" y="3222204"/>
        <a:ext cx="1094127" cy="847948"/>
      </dsp:txXfrm>
    </dsp:sp>
    <dsp:sp modelId="{18C5D2F0-FE3D-3C4D-ACAB-9BD08FE5B23C}">
      <dsp:nvSpPr>
        <dsp:cNvPr id="0" name=""/>
        <dsp:cNvSpPr/>
      </dsp:nvSpPr>
      <dsp:spPr>
        <a:xfrm>
          <a:off x="729359" y="541592"/>
          <a:ext cx="4595333" cy="4595333"/>
        </a:xfrm>
        <a:prstGeom prst="pie">
          <a:avLst>
            <a:gd name="adj1" fmla="val 3857226"/>
            <a:gd name="adj2" fmla="val 6942858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Condução da audiência</a:t>
          </a:r>
        </a:p>
      </dsp:txBody>
      <dsp:txXfrm>
        <a:off x="2493639" y="4152211"/>
        <a:ext cx="1066773" cy="765888"/>
      </dsp:txXfrm>
    </dsp:sp>
    <dsp:sp modelId="{D3B6ACAE-F439-6246-86D8-956998419075}">
      <dsp:nvSpPr>
        <dsp:cNvPr id="0" name=""/>
        <dsp:cNvSpPr/>
      </dsp:nvSpPr>
      <dsp:spPr>
        <a:xfrm>
          <a:off x="644017" y="500563"/>
          <a:ext cx="4595333" cy="4595333"/>
        </a:xfrm>
        <a:prstGeom prst="pie">
          <a:avLst>
            <a:gd name="adj1" fmla="val 6942858"/>
            <a:gd name="adj2" fmla="val 10028574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Matéria</a:t>
          </a:r>
        </a:p>
      </dsp:txBody>
      <dsp:txXfrm>
        <a:off x="1194363" y="3222204"/>
        <a:ext cx="1094127" cy="847948"/>
      </dsp:txXfrm>
    </dsp:sp>
    <dsp:sp modelId="{F76DCD9C-76F1-2E4A-A0D4-A154193E6CDC}">
      <dsp:nvSpPr>
        <dsp:cNvPr id="0" name=""/>
        <dsp:cNvSpPr/>
      </dsp:nvSpPr>
      <dsp:spPr>
        <a:xfrm>
          <a:off x="622681" y="407562"/>
          <a:ext cx="4595333" cy="4595333"/>
        </a:xfrm>
        <a:prstGeom prst="pie">
          <a:avLst>
            <a:gd name="adj1" fmla="val 10028574"/>
            <a:gd name="adj2" fmla="val 13114284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500" kern="1200" dirty="0"/>
            <a:t>Características</a:t>
          </a:r>
          <a:r>
            <a:rPr lang="pt-BR" sz="1600" kern="1200" dirty="0"/>
            <a:t> das partes</a:t>
          </a:r>
        </a:p>
      </dsp:txBody>
      <dsp:txXfrm>
        <a:off x="838771" y="2073370"/>
        <a:ext cx="1258246" cy="765888"/>
      </dsp:txXfrm>
    </dsp:sp>
    <dsp:sp modelId="{8723B438-518F-3746-803C-0824219B08DD}">
      <dsp:nvSpPr>
        <dsp:cNvPr id="0" name=""/>
        <dsp:cNvSpPr/>
      </dsp:nvSpPr>
      <dsp:spPr>
        <a:xfrm>
          <a:off x="681764" y="333708"/>
          <a:ext cx="4595333" cy="4595333"/>
        </a:xfrm>
        <a:prstGeom prst="pie">
          <a:avLst>
            <a:gd name="adj1" fmla="val 13114284"/>
            <a:gd name="adj2" fmla="val 16200000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Estrutura física</a:t>
          </a:r>
        </a:p>
      </dsp:txBody>
      <dsp:txXfrm>
        <a:off x="1768779" y="760418"/>
        <a:ext cx="1094127" cy="875301"/>
      </dsp:txXfrm>
    </dsp:sp>
    <dsp:sp modelId="{BEAB9281-E677-2946-96B5-263706F3E799}">
      <dsp:nvSpPr>
        <dsp:cNvPr id="0" name=""/>
        <dsp:cNvSpPr/>
      </dsp:nvSpPr>
      <dsp:spPr>
        <a:xfrm>
          <a:off x="492251" y="49235"/>
          <a:ext cx="5164279" cy="5164279"/>
        </a:xfrm>
        <a:prstGeom prst="circularArrow">
          <a:avLst>
            <a:gd name="adj1" fmla="val 5085"/>
            <a:gd name="adj2" fmla="val 327528"/>
            <a:gd name="adj3" fmla="val 18957827"/>
            <a:gd name="adj4" fmla="val 16200343"/>
            <a:gd name="adj5" fmla="val 5932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82AD8A-5EC3-6B47-A697-871DF928F96B}">
      <dsp:nvSpPr>
        <dsp:cNvPr id="0" name=""/>
        <dsp:cNvSpPr/>
      </dsp:nvSpPr>
      <dsp:spPr>
        <a:xfrm>
          <a:off x="550800" y="123416"/>
          <a:ext cx="5164279" cy="5164279"/>
        </a:xfrm>
        <a:prstGeom prst="circularArrow">
          <a:avLst>
            <a:gd name="adj1" fmla="val 5085"/>
            <a:gd name="adj2" fmla="val 327528"/>
            <a:gd name="adj3" fmla="val 443744"/>
            <a:gd name="adj4" fmla="val 19285776"/>
            <a:gd name="adj5" fmla="val 5932"/>
          </a:avLst>
        </a:prstGeom>
        <a:solidFill>
          <a:schemeClr val="accent2">
            <a:hueOff val="-242561"/>
            <a:satOff val="-13988"/>
            <a:lumOff val="143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5EA0EB-6974-3E4D-8C85-40B9AED0212E}">
      <dsp:nvSpPr>
        <dsp:cNvPr id="0" name=""/>
        <dsp:cNvSpPr/>
      </dsp:nvSpPr>
      <dsp:spPr>
        <a:xfrm>
          <a:off x="530295" y="216201"/>
          <a:ext cx="5164279" cy="5164279"/>
        </a:xfrm>
        <a:prstGeom prst="circularArrow">
          <a:avLst>
            <a:gd name="adj1" fmla="val 5085"/>
            <a:gd name="adj2" fmla="val 327528"/>
            <a:gd name="adj3" fmla="val 3529100"/>
            <a:gd name="adj4" fmla="val 770764"/>
            <a:gd name="adj5" fmla="val 5932"/>
          </a:avLst>
        </a:prstGeom>
        <a:solidFill>
          <a:schemeClr val="accent2">
            <a:hueOff val="-485121"/>
            <a:satOff val="-27976"/>
            <a:lumOff val="2876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1E3DB61-B8D6-0C4E-A0FF-0D231AF32B91}">
      <dsp:nvSpPr>
        <dsp:cNvPr id="0" name=""/>
        <dsp:cNvSpPr/>
      </dsp:nvSpPr>
      <dsp:spPr>
        <a:xfrm>
          <a:off x="444886" y="256999"/>
          <a:ext cx="5164279" cy="5164279"/>
        </a:xfrm>
        <a:prstGeom prst="circularArrow">
          <a:avLst>
            <a:gd name="adj1" fmla="val 5085"/>
            <a:gd name="adj2" fmla="val 327528"/>
            <a:gd name="adj3" fmla="val 6615046"/>
            <a:gd name="adj4" fmla="val 3857426"/>
            <a:gd name="adj5" fmla="val 5932"/>
          </a:avLst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B21C1A-43BA-7A4D-9320-237F38C66F00}">
      <dsp:nvSpPr>
        <dsp:cNvPr id="0" name=""/>
        <dsp:cNvSpPr/>
      </dsp:nvSpPr>
      <dsp:spPr>
        <a:xfrm>
          <a:off x="359477" y="216201"/>
          <a:ext cx="5164279" cy="5164279"/>
        </a:xfrm>
        <a:prstGeom prst="circularArrow">
          <a:avLst>
            <a:gd name="adj1" fmla="val 5085"/>
            <a:gd name="adj2" fmla="val 327528"/>
            <a:gd name="adj3" fmla="val 9701707"/>
            <a:gd name="adj4" fmla="val 6943371"/>
            <a:gd name="adj5" fmla="val 5932"/>
          </a:avLst>
        </a:prstGeom>
        <a:solidFill>
          <a:schemeClr val="accent2">
            <a:hueOff val="-970242"/>
            <a:satOff val="-55952"/>
            <a:lumOff val="5752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60D38CF-BFA5-6447-A744-0C368E9809CB}">
      <dsp:nvSpPr>
        <dsp:cNvPr id="0" name=""/>
        <dsp:cNvSpPr/>
      </dsp:nvSpPr>
      <dsp:spPr>
        <a:xfrm>
          <a:off x="338066" y="123416"/>
          <a:ext cx="5164279" cy="5164279"/>
        </a:xfrm>
        <a:prstGeom prst="circularArrow">
          <a:avLst>
            <a:gd name="adj1" fmla="val 5085"/>
            <a:gd name="adj2" fmla="val 327528"/>
            <a:gd name="adj3" fmla="val 12786695"/>
            <a:gd name="adj4" fmla="val 10028727"/>
            <a:gd name="adj5" fmla="val 5932"/>
          </a:avLst>
        </a:prstGeom>
        <a:solidFill>
          <a:schemeClr val="accent2">
            <a:hueOff val="-1212803"/>
            <a:satOff val="-69940"/>
            <a:lumOff val="719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2FF6F9F-8229-4045-A2CC-A303DACC9ACC}">
      <dsp:nvSpPr>
        <dsp:cNvPr id="0" name=""/>
        <dsp:cNvSpPr/>
      </dsp:nvSpPr>
      <dsp:spPr>
        <a:xfrm>
          <a:off x="397520" y="49235"/>
          <a:ext cx="5164279" cy="5164279"/>
        </a:xfrm>
        <a:prstGeom prst="circularArrow">
          <a:avLst>
            <a:gd name="adj1" fmla="val 5085"/>
            <a:gd name="adj2" fmla="val 327528"/>
            <a:gd name="adj3" fmla="val 15872129"/>
            <a:gd name="adj4" fmla="val 13114645"/>
            <a:gd name="adj5" fmla="val 5932"/>
          </a:avLst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9514DB2-EC1D-7945-896F-550F74C2D8E3}">
      <dsp:nvSpPr>
        <dsp:cNvPr id="0" name=""/>
        <dsp:cNvSpPr/>
      </dsp:nvSpPr>
      <dsp:spPr>
        <a:xfrm>
          <a:off x="4865" y="1109302"/>
          <a:ext cx="1245733" cy="622866"/>
        </a:xfrm>
        <a:prstGeom prst="roundRect">
          <a:avLst>
            <a:gd name="adj" fmla="val 10000"/>
          </a:avLst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Designação </a:t>
          </a:r>
          <a:br>
            <a:rPr lang="pt-BR" sz="1800" kern="1200" dirty="0"/>
          </a:br>
          <a:r>
            <a:rPr lang="pt-BR" sz="1800" kern="1200" dirty="0"/>
            <a:t>de audiência</a:t>
          </a:r>
        </a:p>
      </dsp:txBody>
      <dsp:txXfrm>
        <a:off x="23108" y="1127545"/>
        <a:ext cx="1209247" cy="586380"/>
      </dsp:txXfrm>
    </dsp:sp>
    <dsp:sp modelId="{F99E9BCE-360B-CC4F-8C6D-855AB9C1E2C3}">
      <dsp:nvSpPr>
        <dsp:cNvPr id="0" name=""/>
        <dsp:cNvSpPr/>
      </dsp:nvSpPr>
      <dsp:spPr>
        <a:xfrm rot="18555591">
          <a:off x="1106048" y="1097551"/>
          <a:ext cx="787394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787394" y="1835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1480060" y="1096217"/>
        <a:ext cx="39369" cy="39369"/>
      </dsp:txXfrm>
    </dsp:sp>
    <dsp:sp modelId="{E4E2EFC9-8452-2D41-B087-4CC5416494A0}">
      <dsp:nvSpPr>
        <dsp:cNvPr id="0" name=""/>
        <dsp:cNvSpPr/>
      </dsp:nvSpPr>
      <dsp:spPr>
        <a:xfrm>
          <a:off x="1748891" y="286375"/>
          <a:ext cx="1245733" cy="1049387"/>
        </a:xfrm>
        <a:prstGeom prst="roundRect">
          <a:avLst>
            <a:gd name="adj" fmla="val 1000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Audiência</a:t>
          </a:r>
          <a:br>
            <a:rPr lang="pt-BR" sz="1800" kern="1200" dirty="0"/>
          </a:br>
          <a:r>
            <a:rPr lang="pt-BR" sz="1800" kern="1200" dirty="0"/>
            <a:t>na própria</a:t>
          </a:r>
          <a:br>
            <a:rPr lang="pt-BR" sz="1800" kern="1200" dirty="0"/>
          </a:br>
          <a:r>
            <a:rPr lang="pt-BR" sz="1800" kern="1200" dirty="0"/>
            <a:t>vara</a:t>
          </a:r>
        </a:p>
      </dsp:txBody>
      <dsp:txXfrm>
        <a:off x="1779626" y="317110"/>
        <a:ext cx="1184263" cy="987917"/>
      </dsp:txXfrm>
    </dsp:sp>
    <dsp:sp modelId="{EF946C4D-C461-B240-9A28-2903C7DD5741}">
      <dsp:nvSpPr>
        <dsp:cNvPr id="0" name=""/>
        <dsp:cNvSpPr/>
      </dsp:nvSpPr>
      <dsp:spPr>
        <a:xfrm rot="19457599">
          <a:off x="2936947" y="613643"/>
          <a:ext cx="613650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613650" y="1835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3228430" y="616653"/>
        <a:ext cx="30682" cy="30682"/>
      </dsp:txXfrm>
    </dsp:sp>
    <dsp:sp modelId="{CCED7A3E-FF15-7D44-BDCE-D045BFDA38FD}">
      <dsp:nvSpPr>
        <dsp:cNvPr id="0" name=""/>
        <dsp:cNvSpPr/>
      </dsp:nvSpPr>
      <dsp:spPr>
        <a:xfrm>
          <a:off x="3492918" y="141487"/>
          <a:ext cx="1245733" cy="622866"/>
        </a:xfrm>
        <a:prstGeom prst="roundRect">
          <a:avLst>
            <a:gd name="adj" fmla="val 1000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Acordo</a:t>
          </a:r>
        </a:p>
      </dsp:txBody>
      <dsp:txXfrm>
        <a:off x="3511161" y="159730"/>
        <a:ext cx="1209247" cy="586380"/>
      </dsp:txXfrm>
    </dsp:sp>
    <dsp:sp modelId="{D868D697-51D7-634D-AC2A-887C78F6B28C}">
      <dsp:nvSpPr>
        <dsp:cNvPr id="0" name=""/>
        <dsp:cNvSpPr/>
      </dsp:nvSpPr>
      <dsp:spPr>
        <a:xfrm>
          <a:off x="4738652" y="434569"/>
          <a:ext cx="498293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498293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975341" y="440463"/>
        <a:ext cx="24914" cy="24914"/>
      </dsp:txXfrm>
    </dsp:sp>
    <dsp:sp modelId="{BB20A5CB-1326-744A-8C70-2791D22261A5}">
      <dsp:nvSpPr>
        <dsp:cNvPr id="0" name=""/>
        <dsp:cNvSpPr/>
      </dsp:nvSpPr>
      <dsp:spPr>
        <a:xfrm>
          <a:off x="5236945" y="141487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Juiz homologa</a:t>
          </a:r>
        </a:p>
      </dsp:txBody>
      <dsp:txXfrm>
        <a:off x="5255188" y="159730"/>
        <a:ext cx="1209247" cy="586380"/>
      </dsp:txXfrm>
    </dsp:sp>
    <dsp:sp modelId="{2DE64B10-CEE4-FE4D-864E-93D9BE0E5D04}">
      <dsp:nvSpPr>
        <dsp:cNvPr id="0" name=""/>
        <dsp:cNvSpPr/>
      </dsp:nvSpPr>
      <dsp:spPr>
        <a:xfrm rot="2142401">
          <a:off x="2936947" y="971792"/>
          <a:ext cx="613650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613650" y="1835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3228430" y="974802"/>
        <a:ext cx="30682" cy="30682"/>
      </dsp:txXfrm>
    </dsp:sp>
    <dsp:sp modelId="{2FD82B71-113B-9E49-A815-F816C936B5A6}">
      <dsp:nvSpPr>
        <dsp:cNvPr id="0" name=""/>
        <dsp:cNvSpPr/>
      </dsp:nvSpPr>
      <dsp:spPr>
        <a:xfrm>
          <a:off x="3492918" y="857784"/>
          <a:ext cx="1245733" cy="622866"/>
        </a:xfrm>
        <a:prstGeom prst="roundRect">
          <a:avLst>
            <a:gd name="adj" fmla="val 1000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Não acordo</a:t>
          </a:r>
        </a:p>
      </dsp:txBody>
      <dsp:txXfrm>
        <a:off x="3511161" y="876027"/>
        <a:ext cx="1209247" cy="586380"/>
      </dsp:txXfrm>
    </dsp:sp>
    <dsp:sp modelId="{B6F099F5-84E9-3543-A743-6A30A056A415}">
      <dsp:nvSpPr>
        <dsp:cNvPr id="0" name=""/>
        <dsp:cNvSpPr/>
      </dsp:nvSpPr>
      <dsp:spPr>
        <a:xfrm>
          <a:off x="4738652" y="1150866"/>
          <a:ext cx="498293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498293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975341" y="1156760"/>
        <a:ext cx="24914" cy="24914"/>
      </dsp:txXfrm>
    </dsp:sp>
    <dsp:sp modelId="{1916667F-82E0-7B4D-944B-A95784AC1EB6}">
      <dsp:nvSpPr>
        <dsp:cNvPr id="0" name=""/>
        <dsp:cNvSpPr/>
      </dsp:nvSpPr>
      <dsp:spPr>
        <a:xfrm>
          <a:off x="5236945" y="857784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>
              <a:sym typeface="Wingdings" pitchFamily="2" charset="2"/>
            </a:rPr>
            <a:t>Segue o processo</a:t>
          </a:r>
          <a:endParaRPr lang="pt-BR" sz="1800" kern="1200" dirty="0"/>
        </a:p>
      </dsp:txBody>
      <dsp:txXfrm>
        <a:off x="5255188" y="876027"/>
        <a:ext cx="1209247" cy="586380"/>
      </dsp:txXfrm>
    </dsp:sp>
    <dsp:sp modelId="{9094F213-E724-D444-A81C-C35000CE99D3}">
      <dsp:nvSpPr>
        <dsp:cNvPr id="0" name=""/>
        <dsp:cNvSpPr/>
      </dsp:nvSpPr>
      <dsp:spPr>
        <a:xfrm rot="3528272">
          <a:off x="1018729" y="1813848"/>
          <a:ext cx="962031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962031" y="18351"/>
              </a:lnTo>
            </a:path>
          </a:pathLst>
        </a:custGeom>
        <a:noFill/>
        <a:ln w="12700" cap="flat" cmpd="sng" algn="ctr">
          <a:solidFill>
            <a:schemeClr val="accent2">
              <a:tint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1475694" y="1808148"/>
        <a:ext cx="48101" cy="48101"/>
      </dsp:txXfrm>
    </dsp:sp>
    <dsp:sp modelId="{91CC21FB-003B-D745-B990-6D9571FD384D}">
      <dsp:nvSpPr>
        <dsp:cNvPr id="0" name=""/>
        <dsp:cNvSpPr/>
      </dsp:nvSpPr>
      <dsp:spPr>
        <a:xfrm>
          <a:off x="1748891" y="1932229"/>
          <a:ext cx="1245733" cy="622866"/>
        </a:xfrm>
        <a:prstGeom prst="roundRect">
          <a:avLst>
            <a:gd name="adj" fmla="val 1000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Envio ao </a:t>
          </a:r>
          <a:r>
            <a:rPr lang="pt-BR" sz="1800" kern="1200" dirty="0" err="1"/>
            <a:t>Cejusc</a:t>
          </a:r>
          <a:endParaRPr lang="pt-BR" sz="1800" kern="1200" dirty="0"/>
        </a:p>
      </dsp:txBody>
      <dsp:txXfrm>
        <a:off x="1767134" y="1950472"/>
        <a:ext cx="1209247" cy="586380"/>
      </dsp:txXfrm>
    </dsp:sp>
    <dsp:sp modelId="{8B9BCA4E-E73B-624A-8C20-4AF533A89FAE}">
      <dsp:nvSpPr>
        <dsp:cNvPr id="0" name=""/>
        <dsp:cNvSpPr/>
      </dsp:nvSpPr>
      <dsp:spPr>
        <a:xfrm>
          <a:off x="2994625" y="2225311"/>
          <a:ext cx="498293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498293" y="18351"/>
              </a:lnTo>
            </a:path>
          </a:pathLst>
        </a:custGeom>
        <a:noFill/>
        <a:ln w="12700" cap="flat" cmpd="sng" algn="ctr">
          <a:solidFill>
            <a:schemeClr val="accent2">
              <a:tint val="7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3231314" y="2231205"/>
        <a:ext cx="24914" cy="24914"/>
      </dsp:txXfrm>
    </dsp:sp>
    <dsp:sp modelId="{13D824E8-8CF2-F642-8C06-E82F6179086C}">
      <dsp:nvSpPr>
        <dsp:cNvPr id="0" name=""/>
        <dsp:cNvSpPr/>
      </dsp:nvSpPr>
      <dsp:spPr>
        <a:xfrm>
          <a:off x="3492918" y="1932229"/>
          <a:ext cx="1245733" cy="622866"/>
        </a:xfrm>
        <a:prstGeom prst="roundRect">
          <a:avLst>
            <a:gd name="adj" fmla="val 1000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Audiência: conciliador</a:t>
          </a:r>
        </a:p>
      </dsp:txBody>
      <dsp:txXfrm>
        <a:off x="3511161" y="1950472"/>
        <a:ext cx="1209247" cy="586380"/>
      </dsp:txXfrm>
    </dsp:sp>
    <dsp:sp modelId="{6985DFC9-A2A8-9C44-910E-75F645ABD6E3}">
      <dsp:nvSpPr>
        <dsp:cNvPr id="0" name=""/>
        <dsp:cNvSpPr/>
      </dsp:nvSpPr>
      <dsp:spPr>
        <a:xfrm rot="19457599">
          <a:off x="4680973" y="2046237"/>
          <a:ext cx="613650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613650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972457" y="2049247"/>
        <a:ext cx="30682" cy="30682"/>
      </dsp:txXfrm>
    </dsp:sp>
    <dsp:sp modelId="{17734EC8-6054-264C-B1A0-AF976495785B}">
      <dsp:nvSpPr>
        <dsp:cNvPr id="0" name=""/>
        <dsp:cNvSpPr/>
      </dsp:nvSpPr>
      <dsp:spPr>
        <a:xfrm>
          <a:off x="5236945" y="1574081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Acordo</a:t>
          </a:r>
        </a:p>
      </dsp:txBody>
      <dsp:txXfrm>
        <a:off x="5255188" y="1592324"/>
        <a:ext cx="1209247" cy="586380"/>
      </dsp:txXfrm>
    </dsp:sp>
    <dsp:sp modelId="{1199F934-D62F-7140-87BE-0C22C22FEE32}">
      <dsp:nvSpPr>
        <dsp:cNvPr id="0" name=""/>
        <dsp:cNvSpPr/>
      </dsp:nvSpPr>
      <dsp:spPr>
        <a:xfrm>
          <a:off x="6482679" y="1867163"/>
          <a:ext cx="498293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498293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6719368" y="1873057"/>
        <a:ext cx="24914" cy="24914"/>
      </dsp:txXfrm>
    </dsp:sp>
    <dsp:sp modelId="{FFE4F2BC-6EDA-F14C-8DA5-E0D4314A3F0D}">
      <dsp:nvSpPr>
        <dsp:cNvPr id="0" name=""/>
        <dsp:cNvSpPr/>
      </dsp:nvSpPr>
      <dsp:spPr>
        <a:xfrm>
          <a:off x="6980972" y="1574081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Juiz homologa</a:t>
          </a:r>
        </a:p>
      </dsp:txBody>
      <dsp:txXfrm>
        <a:off x="6999215" y="1592324"/>
        <a:ext cx="1209247" cy="586380"/>
      </dsp:txXfrm>
    </dsp:sp>
    <dsp:sp modelId="{6C37A930-E323-0747-BA9A-B47DCF6FBF6F}">
      <dsp:nvSpPr>
        <dsp:cNvPr id="0" name=""/>
        <dsp:cNvSpPr/>
      </dsp:nvSpPr>
      <dsp:spPr>
        <a:xfrm rot="2142401">
          <a:off x="4680973" y="2404385"/>
          <a:ext cx="613650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613650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4972457" y="2407395"/>
        <a:ext cx="30682" cy="30682"/>
      </dsp:txXfrm>
    </dsp:sp>
    <dsp:sp modelId="{54B18BD5-452D-B54B-BDCA-4DADF2D6A366}">
      <dsp:nvSpPr>
        <dsp:cNvPr id="0" name=""/>
        <dsp:cNvSpPr/>
      </dsp:nvSpPr>
      <dsp:spPr>
        <a:xfrm>
          <a:off x="5236945" y="2290377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Não acordo</a:t>
          </a:r>
        </a:p>
      </dsp:txBody>
      <dsp:txXfrm>
        <a:off x="5255188" y="2308620"/>
        <a:ext cx="1209247" cy="586380"/>
      </dsp:txXfrm>
    </dsp:sp>
    <dsp:sp modelId="{3B5766AC-A409-9948-B2E3-3563B4862367}">
      <dsp:nvSpPr>
        <dsp:cNvPr id="0" name=""/>
        <dsp:cNvSpPr/>
      </dsp:nvSpPr>
      <dsp:spPr>
        <a:xfrm>
          <a:off x="6482679" y="2583459"/>
          <a:ext cx="498293" cy="36702"/>
        </a:xfrm>
        <a:custGeom>
          <a:avLst/>
          <a:gdLst/>
          <a:ahLst/>
          <a:cxnLst/>
          <a:rect l="0" t="0" r="0" b="0"/>
          <a:pathLst>
            <a:path>
              <a:moveTo>
                <a:pt x="0" y="18351"/>
              </a:moveTo>
              <a:lnTo>
                <a:pt x="498293" y="18351"/>
              </a:lnTo>
            </a:path>
          </a:pathLst>
        </a:custGeom>
        <a:noFill/>
        <a:ln w="12700" cap="flat" cmpd="sng" algn="ctr">
          <a:solidFill>
            <a:schemeClr val="accent2">
              <a:tint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355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800" kern="1200"/>
        </a:p>
      </dsp:txBody>
      <dsp:txXfrm>
        <a:off x="6719368" y="2589353"/>
        <a:ext cx="24914" cy="24914"/>
      </dsp:txXfrm>
    </dsp:sp>
    <dsp:sp modelId="{E68FE38B-41A4-C649-B3FC-1094BB790809}">
      <dsp:nvSpPr>
        <dsp:cNvPr id="0" name=""/>
        <dsp:cNvSpPr/>
      </dsp:nvSpPr>
      <dsp:spPr>
        <a:xfrm>
          <a:off x="6980972" y="2290377"/>
          <a:ext cx="1245733" cy="622866"/>
        </a:xfrm>
        <a:prstGeom prst="roundRect">
          <a:avLst>
            <a:gd name="adj" fmla="val 10000"/>
          </a:avLst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Segue o processo</a:t>
          </a:r>
        </a:p>
      </dsp:txBody>
      <dsp:txXfrm>
        <a:off x="6999215" y="2308620"/>
        <a:ext cx="1209247" cy="58638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8262D05-7261-5146-81E5-8BDEB2EEC3A0}">
      <dsp:nvSpPr>
        <dsp:cNvPr id="0" name=""/>
        <dsp:cNvSpPr/>
      </dsp:nvSpPr>
      <dsp:spPr>
        <a:xfrm rot="5400000">
          <a:off x="3321237" y="50268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Autonomia total do magistrado</a:t>
          </a:r>
        </a:p>
      </dsp:txBody>
      <dsp:txXfrm rot="-5400000">
        <a:off x="3672773" y="318470"/>
        <a:ext cx="1254373" cy="1321546"/>
      </dsp:txXfrm>
    </dsp:sp>
    <dsp:sp modelId="{F2C9D13E-3C33-CF48-B1F5-996E4C5199FE}">
      <dsp:nvSpPr>
        <dsp:cNvPr id="0" name=""/>
        <dsp:cNvSpPr/>
      </dsp:nvSpPr>
      <dsp:spPr>
        <a:xfrm>
          <a:off x="5245803" y="381380"/>
          <a:ext cx="2780815" cy="117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Decisão da forma de condução do processo</a:t>
          </a:r>
        </a:p>
      </dsp:txBody>
      <dsp:txXfrm>
        <a:off x="5245803" y="381380"/>
        <a:ext cx="2780815" cy="1174467"/>
      </dsp:txXfrm>
    </dsp:sp>
    <dsp:sp modelId="{CB564A37-F123-0347-A2CA-BE2F635A4F51}">
      <dsp:nvSpPr>
        <dsp:cNvPr id="0" name=""/>
        <dsp:cNvSpPr/>
      </dsp:nvSpPr>
      <dsp:spPr>
        <a:xfrm rot="5400000">
          <a:off x="1482020" y="50268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833556" y="318470"/>
        <a:ext cx="1254373" cy="1321546"/>
      </dsp:txXfrm>
    </dsp:sp>
    <dsp:sp modelId="{6090ED2B-7812-744A-BBD4-CD85DF1C88DD}">
      <dsp:nvSpPr>
        <dsp:cNvPr id="0" name=""/>
        <dsp:cNvSpPr/>
      </dsp:nvSpPr>
      <dsp:spPr>
        <a:xfrm rot="5400000">
          <a:off x="2440831" y="1647975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76200" rIns="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Confusão entre mediação e conciliação</a:t>
          </a:r>
        </a:p>
      </dsp:txBody>
      <dsp:txXfrm rot="-5400000">
        <a:off x="2792367" y="1916177"/>
        <a:ext cx="1254373" cy="1321546"/>
      </dsp:txXfrm>
    </dsp:sp>
    <dsp:sp modelId="{1DF50F00-446B-7A40-A20E-0164FB3B0BFC}">
      <dsp:nvSpPr>
        <dsp:cNvPr id="0" name=""/>
        <dsp:cNvSpPr/>
      </dsp:nvSpPr>
      <dsp:spPr>
        <a:xfrm>
          <a:off x="383590" y="1989715"/>
          <a:ext cx="2114042" cy="117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Objetivos</a:t>
          </a:r>
        </a:p>
        <a:p>
          <a:pPr lvl="0" algn="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Funcionamento</a:t>
          </a:r>
        </a:p>
      </dsp:txBody>
      <dsp:txXfrm>
        <a:off x="383590" y="1989715"/>
        <a:ext cx="2114042" cy="1174467"/>
      </dsp:txXfrm>
    </dsp:sp>
    <dsp:sp modelId="{2B015E5E-6C5C-1041-A14F-E6B562B0D776}">
      <dsp:nvSpPr>
        <dsp:cNvPr id="0" name=""/>
        <dsp:cNvSpPr/>
      </dsp:nvSpPr>
      <dsp:spPr>
        <a:xfrm rot="5400000">
          <a:off x="4280047" y="1647975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4631583" y="1916177"/>
        <a:ext cx="1254373" cy="1321546"/>
      </dsp:txXfrm>
    </dsp:sp>
    <dsp:sp modelId="{2A263EFE-46AB-7D40-B81A-709807F4190F}">
      <dsp:nvSpPr>
        <dsp:cNvPr id="0" name=""/>
        <dsp:cNvSpPr/>
      </dsp:nvSpPr>
      <dsp:spPr>
        <a:xfrm rot="5400000">
          <a:off x="3374674" y="3256311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0" rIns="76200" bIns="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Realização </a:t>
          </a:r>
        </a:p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de cursos</a:t>
          </a:r>
        </a:p>
      </dsp:txBody>
      <dsp:txXfrm rot="-5400000">
        <a:off x="3726210" y="3524513"/>
        <a:ext cx="1254373" cy="1321546"/>
      </dsp:txXfrm>
    </dsp:sp>
    <dsp:sp modelId="{44CC21F3-0DFA-1744-8511-5E96F3C9AAE9}">
      <dsp:nvSpPr>
        <dsp:cNvPr id="0" name=""/>
        <dsp:cNvSpPr/>
      </dsp:nvSpPr>
      <dsp:spPr>
        <a:xfrm>
          <a:off x="5256455" y="3598051"/>
          <a:ext cx="2184510" cy="117446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Melhor condução do processo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Melhores resultados</a:t>
          </a:r>
        </a:p>
      </dsp:txBody>
      <dsp:txXfrm>
        <a:off x="5256455" y="3598051"/>
        <a:ext cx="2184510" cy="1174467"/>
      </dsp:txXfrm>
    </dsp:sp>
    <dsp:sp modelId="{32824969-019A-7F4B-AA31-961A340E332B}">
      <dsp:nvSpPr>
        <dsp:cNvPr id="0" name=""/>
        <dsp:cNvSpPr/>
      </dsp:nvSpPr>
      <dsp:spPr>
        <a:xfrm rot="5400000">
          <a:off x="1535457" y="3256311"/>
          <a:ext cx="1957446" cy="1857949"/>
        </a:xfrm>
        <a:prstGeom prst="hexagon">
          <a:avLst>
            <a:gd name="adj" fmla="val 25000"/>
            <a:gd name="vf" fmla="val 115470"/>
          </a:avLst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pt-BR" sz="3600" kern="1200"/>
        </a:p>
      </dsp:txBody>
      <dsp:txXfrm rot="-5400000">
        <a:off x="1886993" y="3524513"/>
        <a:ext cx="1254373" cy="132154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3E5955-FBBF-6942-924F-F2FBC49D20D3}">
      <dsp:nvSpPr>
        <dsp:cNvPr id="0" name=""/>
        <dsp:cNvSpPr/>
      </dsp:nvSpPr>
      <dsp:spPr>
        <a:xfrm>
          <a:off x="819688" y="-5014"/>
          <a:ext cx="5294939" cy="5294939"/>
        </a:xfrm>
        <a:prstGeom prst="circularArrow">
          <a:avLst>
            <a:gd name="adj1" fmla="val 5274"/>
            <a:gd name="adj2" fmla="val 312630"/>
            <a:gd name="adj3" fmla="val 14248421"/>
            <a:gd name="adj4" fmla="val 17115156"/>
            <a:gd name="adj5" fmla="val 5477"/>
          </a:avLst>
        </a:prstGeom>
        <a:solidFill>
          <a:schemeClr val="accent3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33A011-331F-CB4B-A9EB-C6293789D398}">
      <dsp:nvSpPr>
        <dsp:cNvPr id="0" name=""/>
        <dsp:cNvSpPr/>
      </dsp:nvSpPr>
      <dsp:spPr>
        <a:xfrm>
          <a:off x="2472194" y="1816"/>
          <a:ext cx="1989929" cy="994964"/>
        </a:xfrm>
        <a:prstGeom prst="roundRect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Duração do processo</a:t>
          </a:r>
        </a:p>
      </dsp:txBody>
      <dsp:txXfrm>
        <a:off x="2520764" y="50386"/>
        <a:ext cx="1892789" cy="897824"/>
      </dsp:txXfrm>
    </dsp:sp>
    <dsp:sp modelId="{A81010DC-CFCD-1048-AAA2-6F2CFCB9E26E}">
      <dsp:nvSpPr>
        <dsp:cNvPr id="0" name=""/>
        <dsp:cNvSpPr/>
      </dsp:nvSpPr>
      <dsp:spPr>
        <a:xfrm>
          <a:off x="4194785" y="1075840"/>
          <a:ext cx="2265275" cy="994964"/>
        </a:xfrm>
        <a:prstGeom prst="roundRect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Movimentação processual</a:t>
          </a:r>
        </a:p>
      </dsp:txBody>
      <dsp:txXfrm>
        <a:off x="4243355" y="1124410"/>
        <a:ext cx="2168135" cy="897824"/>
      </dsp:txXfrm>
    </dsp:sp>
    <dsp:sp modelId="{5BC1E69A-2E37-4642-B985-527A7B51DA56}">
      <dsp:nvSpPr>
        <dsp:cNvPr id="0" name=""/>
        <dsp:cNvSpPr/>
      </dsp:nvSpPr>
      <dsp:spPr>
        <a:xfrm>
          <a:off x="4332458" y="3223889"/>
          <a:ext cx="1989929" cy="994964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IDHM</a:t>
          </a:r>
        </a:p>
      </dsp:txBody>
      <dsp:txXfrm>
        <a:off x="4381028" y="3272459"/>
        <a:ext cx="1892789" cy="897824"/>
      </dsp:txXfrm>
    </dsp:sp>
    <dsp:sp modelId="{83D445D7-A4C8-4B4A-A415-C648EB6299A4}">
      <dsp:nvSpPr>
        <dsp:cNvPr id="0" name=""/>
        <dsp:cNvSpPr/>
      </dsp:nvSpPr>
      <dsp:spPr>
        <a:xfrm>
          <a:off x="2472194" y="4297913"/>
          <a:ext cx="1989929" cy="994964"/>
        </a:xfrm>
        <a:prstGeom prst="roundRect">
          <a:avLst/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Matéria</a:t>
          </a:r>
        </a:p>
      </dsp:txBody>
      <dsp:txXfrm>
        <a:off x="2520764" y="4346483"/>
        <a:ext cx="1892789" cy="897824"/>
      </dsp:txXfrm>
    </dsp:sp>
    <dsp:sp modelId="{214C196D-F784-1645-A367-AB245BA98A70}">
      <dsp:nvSpPr>
        <dsp:cNvPr id="0" name=""/>
        <dsp:cNvSpPr/>
      </dsp:nvSpPr>
      <dsp:spPr>
        <a:xfrm>
          <a:off x="611929" y="3223889"/>
          <a:ext cx="1989929" cy="994964"/>
        </a:xfrm>
        <a:prstGeom prst="roundRect">
          <a:avLst/>
        </a:prstGeom>
        <a:solidFill>
          <a:srgbClr val="CE9D7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Facilitador da sessão</a:t>
          </a:r>
        </a:p>
      </dsp:txBody>
      <dsp:txXfrm>
        <a:off x="660499" y="3272459"/>
        <a:ext cx="1892789" cy="897824"/>
      </dsp:txXfrm>
    </dsp:sp>
    <dsp:sp modelId="{BDD624D8-D6EF-0645-81E2-1B41DCC206A0}">
      <dsp:nvSpPr>
        <dsp:cNvPr id="0" name=""/>
        <dsp:cNvSpPr/>
      </dsp:nvSpPr>
      <dsp:spPr>
        <a:xfrm>
          <a:off x="494503" y="1075840"/>
          <a:ext cx="2224780" cy="994964"/>
        </a:xfrm>
        <a:prstGeom prst="roundRect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Características das partes</a:t>
          </a:r>
        </a:p>
      </dsp:txBody>
      <dsp:txXfrm>
        <a:off x="543073" y="1124410"/>
        <a:ext cx="2127640" cy="89782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E5E4-A08B-9643-99FF-D752C00DA2CC}">
      <dsp:nvSpPr>
        <dsp:cNvPr id="0" name=""/>
        <dsp:cNvSpPr/>
      </dsp:nvSpPr>
      <dsp:spPr>
        <a:xfrm>
          <a:off x="458802" y="0"/>
          <a:ext cx="1871612" cy="1403709"/>
        </a:xfrm>
        <a:prstGeom prst="upArrow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BEFEA-3534-D440-A959-3316E3A68A3B}">
      <dsp:nvSpPr>
        <dsp:cNvPr id="0" name=""/>
        <dsp:cNvSpPr/>
      </dsp:nvSpPr>
      <dsp:spPr>
        <a:xfrm>
          <a:off x="2407852" y="133787"/>
          <a:ext cx="4335988" cy="140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Direito de família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Direito do consumidor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Dano moral</a:t>
          </a:r>
        </a:p>
      </dsp:txBody>
      <dsp:txXfrm>
        <a:off x="2407852" y="133787"/>
        <a:ext cx="4335988" cy="1403709"/>
      </dsp:txXfrm>
    </dsp:sp>
    <dsp:sp modelId="{8464076C-A554-CE4B-A094-B87CEC76A144}">
      <dsp:nvSpPr>
        <dsp:cNvPr id="0" name=""/>
        <dsp:cNvSpPr/>
      </dsp:nvSpPr>
      <dsp:spPr>
        <a:xfrm>
          <a:off x="1020285" y="1520684"/>
          <a:ext cx="1871612" cy="1403709"/>
        </a:xfrm>
        <a:prstGeom prst="downArrow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B67CD-EABA-084B-A830-66F7B4ACDB2D}">
      <dsp:nvSpPr>
        <dsp:cNvPr id="0" name=""/>
        <dsp:cNvSpPr/>
      </dsp:nvSpPr>
      <dsp:spPr>
        <a:xfrm>
          <a:off x="2905510" y="1446260"/>
          <a:ext cx="4335988" cy="140370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kern="1200" dirty="0"/>
            <a:t>Relações bancárias</a:t>
          </a:r>
        </a:p>
      </dsp:txBody>
      <dsp:txXfrm>
        <a:off x="2905510" y="1446260"/>
        <a:ext cx="4335988" cy="14037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3B8E5E4-A08B-9643-99FF-D752C00DA2CC}">
      <dsp:nvSpPr>
        <dsp:cNvPr id="0" name=""/>
        <dsp:cNvSpPr/>
      </dsp:nvSpPr>
      <dsp:spPr>
        <a:xfrm>
          <a:off x="3764" y="0"/>
          <a:ext cx="2258587" cy="1869472"/>
        </a:xfrm>
        <a:prstGeom prst="upArrow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DABEFEA-3534-D440-A959-3316E3A68A3B}">
      <dsp:nvSpPr>
        <dsp:cNvPr id="0" name=""/>
        <dsp:cNvSpPr/>
      </dsp:nvSpPr>
      <dsp:spPr>
        <a:xfrm>
          <a:off x="2213689" y="0"/>
          <a:ext cx="4493636" cy="186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6E2530"/>
              </a:solidFill>
            </a:rPr>
            <a:t>Pessoa física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6E2530"/>
              </a:solidFill>
            </a:rPr>
            <a:t>Menor escolaridade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6E2530"/>
              </a:solidFill>
            </a:rPr>
            <a:t>Menor poder aquisitivo</a:t>
          </a:r>
        </a:p>
      </dsp:txBody>
      <dsp:txXfrm>
        <a:off x="2213689" y="0"/>
        <a:ext cx="4493636" cy="1869472"/>
      </dsp:txXfrm>
    </dsp:sp>
    <dsp:sp modelId="{8464076C-A554-CE4B-A094-B87CEC76A144}">
      <dsp:nvSpPr>
        <dsp:cNvPr id="0" name=""/>
        <dsp:cNvSpPr/>
      </dsp:nvSpPr>
      <dsp:spPr>
        <a:xfrm>
          <a:off x="681340" y="2025262"/>
          <a:ext cx="2258587" cy="1869472"/>
        </a:xfrm>
        <a:prstGeom prst="downArrow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B0B67CD-EABA-084B-A830-66F7B4ACDB2D}">
      <dsp:nvSpPr>
        <dsp:cNvPr id="0" name=""/>
        <dsp:cNvSpPr/>
      </dsp:nvSpPr>
      <dsp:spPr>
        <a:xfrm>
          <a:off x="2960428" y="2025262"/>
          <a:ext cx="3832754" cy="186947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99136" tIns="0" rIns="199136" bIns="199136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84303D"/>
              </a:solidFill>
            </a:rPr>
            <a:t>Pessoa jurídica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84303D"/>
              </a:solidFill>
            </a:rPr>
            <a:t>Poder público</a:t>
          </a:r>
        </a:p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>
              <a:solidFill>
                <a:srgbClr val="84303D"/>
              </a:solidFill>
            </a:rPr>
            <a:t>Maior escolaridade</a:t>
          </a:r>
        </a:p>
      </dsp:txBody>
      <dsp:txXfrm>
        <a:off x="2960428" y="2025262"/>
        <a:ext cx="3832754" cy="186947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4E9414E-FA4A-CB4C-B838-4BE905506EBD}">
      <dsp:nvSpPr>
        <dsp:cNvPr id="0" name=""/>
        <dsp:cNvSpPr/>
      </dsp:nvSpPr>
      <dsp:spPr>
        <a:xfrm>
          <a:off x="627597" y="858"/>
          <a:ext cx="1898190" cy="949095"/>
        </a:xfrm>
        <a:prstGeom prst="roundRect">
          <a:avLst>
            <a:gd name="adj" fmla="val 10000"/>
          </a:avLst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Pessoas físicas</a:t>
          </a:r>
        </a:p>
      </dsp:txBody>
      <dsp:txXfrm>
        <a:off x="655395" y="28656"/>
        <a:ext cx="1842594" cy="893499"/>
      </dsp:txXfrm>
    </dsp:sp>
    <dsp:sp modelId="{9E8A3A60-D02A-5249-8AD9-6026EFCF86A8}">
      <dsp:nvSpPr>
        <dsp:cNvPr id="0" name=""/>
        <dsp:cNvSpPr/>
      </dsp:nvSpPr>
      <dsp:spPr>
        <a:xfrm>
          <a:off x="817416" y="949953"/>
          <a:ext cx="189819" cy="405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05671"/>
              </a:lnTo>
              <a:lnTo>
                <a:pt x="189819" y="4056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A46549E-1D6E-9B46-99BE-5A4EEC37F307}">
      <dsp:nvSpPr>
        <dsp:cNvPr id="0" name=""/>
        <dsp:cNvSpPr/>
      </dsp:nvSpPr>
      <dsp:spPr>
        <a:xfrm>
          <a:off x="1007235" y="1187226"/>
          <a:ext cx="2429379" cy="3367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Personalidade</a:t>
          </a:r>
          <a:endParaRPr lang="pt-BR" sz="2100" kern="1200" dirty="0"/>
        </a:p>
      </dsp:txBody>
      <dsp:txXfrm>
        <a:off x="1017099" y="1197090"/>
        <a:ext cx="2409651" cy="317067"/>
      </dsp:txXfrm>
    </dsp:sp>
    <dsp:sp modelId="{C6974096-60DB-A14A-87E5-C4CDC0636F8C}">
      <dsp:nvSpPr>
        <dsp:cNvPr id="0" name=""/>
        <dsp:cNvSpPr/>
      </dsp:nvSpPr>
      <dsp:spPr>
        <a:xfrm>
          <a:off x="817416" y="949953"/>
          <a:ext cx="189819" cy="1069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9905"/>
              </a:lnTo>
              <a:lnTo>
                <a:pt x="189819" y="10699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C0FC08E-58D1-7D43-AC9A-D9604343A4FB}">
      <dsp:nvSpPr>
        <dsp:cNvPr id="0" name=""/>
        <dsp:cNvSpPr/>
      </dsp:nvSpPr>
      <dsp:spPr>
        <a:xfrm>
          <a:off x="1007235" y="1761296"/>
          <a:ext cx="2429379" cy="5171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451767"/>
              <a:satOff val="16667"/>
              <a:lumOff val="-24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Envolvimento emocional</a:t>
          </a:r>
        </a:p>
      </dsp:txBody>
      <dsp:txXfrm>
        <a:off x="1022381" y="1776442"/>
        <a:ext cx="2399087" cy="486831"/>
      </dsp:txXfrm>
    </dsp:sp>
    <dsp:sp modelId="{08C33B83-F105-5F49-B71B-8D386F105DED}">
      <dsp:nvSpPr>
        <dsp:cNvPr id="0" name=""/>
        <dsp:cNvSpPr/>
      </dsp:nvSpPr>
      <dsp:spPr>
        <a:xfrm>
          <a:off x="817416" y="949953"/>
          <a:ext cx="189819" cy="204790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47905"/>
              </a:lnTo>
              <a:lnTo>
                <a:pt x="189819" y="2047905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09ACC8B-102B-3F4C-92C1-80F50F2CA9AF}">
      <dsp:nvSpPr>
        <dsp:cNvPr id="0" name=""/>
        <dsp:cNvSpPr/>
      </dsp:nvSpPr>
      <dsp:spPr>
        <a:xfrm>
          <a:off x="1007235" y="2515694"/>
          <a:ext cx="2383686" cy="96432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903533"/>
              <a:satOff val="33333"/>
              <a:lumOff val="-4902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Quanto maior o poder aquisitivo, mais difícil o acordo</a:t>
          </a:r>
        </a:p>
      </dsp:txBody>
      <dsp:txXfrm>
        <a:off x="1035479" y="2543938"/>
        <a:ext cx="2327198" cy="907839"/>
      </dsp:txXfrm>
    </dsp:sp>
    <dsp:sp modelId="{9BDDE2C3-DB77-C24E-A0F8-8925EB83DF81}">
      <dsp:nvSpPr>
        <dsp:cNvPr id="0" name=""/>
        <dsp:cNvSpPr/>
      </dsp:nvSpPr>
      <dsp:spPr>
        <a:xfrm>
          <a:off x="817416" y="949953"/>
          <a:ext cx="189819" cy="324189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1890"/>
              </a:lnTo>
              <a:lnTo>
                <a:pt x="189819" y="324189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6B973-1004-9D43-A126-DBB140942B41}">
      <dsp:nvSpPr>
        <dsp:cNvPr id="0" name=""/>
        <dsp:cNvSpPr/>
      </dsp:nvSpPr>
      <dsp:spPr>
        <a:xfrm>
          <a:off x="1007235" y="3717295"/>
          <a:ext cx="2360300" cy="94909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355300"/>
              <a:satOff val="50000"/>
              <a:lumOff val="-7353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1800" kern="1200" dirty="0"/>
            <a:t>Quanto menor a escolaridade, mais fácil o acordo</a:t>
          </a:r>
        </a:p>
      </dsp:txBody>
      <dsp:txXfrm>
        <a:off x="1035033" y="3745093"/>
        <a:ext cx="2304704" cy="893499"/>
      </dsp:txXfrm>
    </dsp:sp>
    <dsp:sp modelId="{6534ABC8-2104-2746-B1F0-A4BFA11E249C}">
      <dsp:nvSpPr>
        <dsp:cNvPr id="0" name=""/>
        <dsp:cNvSpPr/>
      </dsp:nvSpPr>
      <dsp:spPr>
        <a:xfrm>
          <a:off x="3531524" y="858"/>
          <a:ext cx="1898190" cy="949095"/>
        </a:xfrm>
        <a:prstGeom prst="roundRect">
          <a:avLst>
            <a:gd name="adj" fmla="val 10000"/>
          </a:avLst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5245" tIns="36830" rIns="55245" bIns="36830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900" kern="1200" dirty="0"/>
            <a:t>Pessoas jurídicas</a:t>
          </a:r>
        </a:p>
      </dsp:txBody>
      <dsp:txXfrm>
        <a:off x="3559322" y="28656"/>
        <a:ext cx="1842594" cy="893499"/>
      </dsp:txXfrm>
    </dsp:sp>
    <dsp:sp modelId="{E27C6B94-4AA5-0348-B1F1-C7AC3B247BED}">
      <dsp:nvSpPr>
        <dsp:cNvPr id="0" name=""/>
        <dsp:cNvSpPr/>
      </dsp:nvSpPr>
      <dsp:spPr>
        <a:xfrm>
          <a:off x="3721343" y="949953"/>
          <a:ext cx="189819" cy="8073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807399"/>
              </a:lnTo>
              <a:lnTo>
                <a:pt x="189819" y="807399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44265AA-092C-7542-8531-EE304FA35C97}">
      <dsp:nvSpPr>
        <dsp:cNvPr id="0" name=""/>
        <dsp:cNvSpPr/>
      </dsp:nvSpPr>
      <dsp:spPr>
        <a:xfrm>
          <a:off x="3911162" y="1187226"/>
          <a:ext cx="3848496" cy="114025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1807066"/>
              <a:satOff val="66667"/>
              <a:lumOff val="-980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000" kern="1200" dirty="0"/>
            <a:t>Grandes litigantes: bancos, poder público, empresas de telecomunicações</a:t>
          </a:r>
        </a:p>
      </dsp:txBody>
      <dsp:txXfrm>
        <a:off x="3944559" y="1220623"/>
        <a:ext cx="3781702" cy="1073458"/>
      </dsp:txXfrm>
    </dsp:sp>
    <dsp:sp modelId="{93331499-15DD-C645-B8F3-D688EE4A233F}">
      <dsp:nvSpPr>
        <dsp:cNvPr id="0" name=""/>
        <dsp:cNvSpPr/>
      </dsp:nvSpPr>
      <dsp:spPr>
        <a:xfrm>
          <a:off x="3721343" y="949953"/>
          <a:ext cx="189819" cy="203802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038020"/>
              </a:lnTo>
              <a:lnTo>
                <a:pt x="189819" y="203802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3059DCD-010C-B448-B08E-8533F2F4111B}">
      <dsp:nvSpPr>
        <dsp:cNvPr id="0" name=""/>
        <dsp:cNvSpPr/>
      </dsp:nvSpPr>
      <dsp:spPr>
        <a:xfrm>
          <a:off x="3911162" y="2564752"/>
          <a:ext cx="3848496" cy="8464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258833"/>
              <a:satOff val="83333"/>
              <a:lumOff val="-1225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Prepostos sem poder de decisão</a:t>
          </a:r>
        </a:p>
      </dsp:txBody>
      <dsp:txXfrm>
        <a:off x="3935953" y="2589543"/>
        <a:ext cx="3798914" cy="796858"/>
      </dsp:txXfrm>
    </dsp:sp>
    <dsp:sp modelId="{B8B2C6D9-BB3C-A846-8A5B-1FEC2FF596DC}">
      <dsp:nvSpPr>
        <dsp:cNvPr id="0" name=""/>
        <dsp:cNvSpPr/>
      </dsp:nvSpPr>
      <dsp:spPr>
        <a:xfrm>
          <a:off x="3721343" y="949953"/>
          <a:ext cx="189819" cy="30298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029871"/>
              </a:lnTo>
              <a:lnTo>
                <a:pt x="189819" y="3029871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5208F76-56C1-2448-B968-BD9C0D616605}">
      <dsp:nvSpPr>
        <dsp:cNvPr id="0" name=""/>
        <dsp:cNvSpPr/>
      </dsp:nvSpPr>
      <dsp:spPr>
        <a:xfrm>
          <a:off x="3911162" y="3648467"/>
          <a:ext cx="3848496" cy="66271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3">
              <a:hueOff val="2710599"/>
              <a:satOff val="100000"/>
              <a:lumOff val="-14706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kern="1200" dirty="0"/>
            <a:t>Abertura de precedentes</a:t>
          </a:r>
        </a:p>
      </dsp:txBody>
      <dsp:txXfrm>
        <a:off x="3930572" y="3667877"/>
        <a:ext cx="3809676" cy="623895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A7D3B4B-0DAC-8A49-B5F9-E8E390334BC7}">
      <dsp:nvSpPr>
        <dsp:cNvPr id="0" name=""/>
        <dsp:cNvSpPr/>
      </dsp:nvSpPr>
      <dsp:spPr>
        <a:xfrm>
          <a:off x="0" y="257685"/>
          <a:ext cx="7886700" cy="115762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70688" numCol="1" spcCol="1270" anchor="t" anchorCtr="0">
          <a:noAutofit/>
        </a:bodyPr>
        <a:lstStyle/>
        <a:p>
          <a:pPr marL="228600" lvl="1" indent="-228600" algn="l" defTabSz="1066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400" kern="1200" dirty="0"/>
            <a:t>CPC 2015 influenciou positivamente mais que a Resolução 125/CNJ</a:t>
          </a:r>
        </a:p>
      </dsp:txBody>
      <dsp:txXfrm>
        <a:off x="0" y="257685"/>
        <a:ext cx="7886700" cy="1157625"/>
      </dsp:txXfrm>
    </dsp:sp>
    <dsp:sp modelId="{CDDB2A7A-9203-5B46-88CA-510BC4CF39AB}">
      <dsp:nvSpPr>
        <dsp:cNvPr id="0" name=""/>
        <dsp:cNvSpPr/>
      </dsp:nvSpPr>
      <dsp:spPr>
        <a:xfrm>
          <a:off x="394335" y="36285"/>
          <a:ext cx="5520690" cy="442800"/>
        </a:xfrm>
        <a:prstGeom prst="roundRect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Alterações legislativas</a:t>
          </a:r>
        </a:p>
      </dsp:txBody>
      <dsp:txXfrm>
        <a:off x="415951" y="57901"/>
        <a:ext cx="5477458" cy="399568"/>
      </dsp:txXfrm>
    </dsp:sp>
    <dsp:sp modelId="{931E6890-FC4F-E84B-8DC7-F1DD2D92223C}">
      <dsp:nvSpPr>
        <dsp:cNvPr id="0" name=""/>
        <dsp:cNvSpPr/>
      </dsp:nvSpPr>
      <dsp:spPr>
        <a:xfrm>
          <a:off x="0" y="1717710"/>
          <a:ext cx="7886700" cy="174825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CONTROVERSO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Pautas cheias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Falta de profissionais qualificados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pt-BR" sz="2000" kern="1200" dirty="0"/>
            <a:t>Remuneração dos facilitadores</a:t>
          </a:r>
        </a:p>
      </dsp:txBody>
      <dsp:txXfrm>
        <a:off x="0" y="1717710"/>
        <a:ext cx="7886700" cy="1748250"/>
      </dsp:txXfrm>
    </dsp:sp>
    <dsp:sp modelId="{0F9A4F39-1B19-1441-98AF-28DA3CB206AD}">
      <dsp:nvSpPr>
        <dsp:cNvPr id="0" name=""/>
        <dsp:cNvSpPr/>
      </dsp:nvSpPr>
      <dsp:spPr>
        <a:xfrm>
          <a:off x="394335" y="1496310"/>
          <a:ext cx="5520690" cy="442800"/>
        </a:xfrm>
        <a:prstGeom prst="roundRect">
          <a:avLst/>
        </a:prstGeom>
        <a:solidFill>
          <a:srgbClr val="84303D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Audiências obrigatórias</a:t>
          </a:r>
        </a:p>
      </dsp:txBody>
      <dsp:txXfrm>
        <a:off x="415951" y="1517926"/>
        <a:ext cx="5477458" cy="399568"/>
      </dsp:txXfrm>
    </dsp:sp>
    <dsp:sp modelId="{0A07A1A4-2E3F-3D4D-AB27-F435E64F8F31}">
      <dsp:nvSpPr>
        <dsp:cNvPr id="0" name=""/>
        <dsp:cNvSpPr/>
      </dsp:nvSpPr>
      <dsp:spPr>
        <a:xfrm>
          <a:off x="0" y="3768361"/>
          <a:ext cx="7886700" cy="1063125"/>
        </a:xfrm>
        <a:prstGeom prst="rect">
          <a:avLst/>
        </a:prstGeom>
        <a:noFill/>
        <a:ln w="12700" cap="flat" cmpd="sng" algn="ctr">
          <a:solidFill>
            <a:schemeClr val="accent2">
              <a:shade val="50000"/>
              <a:hueOff val="-370661"/>
              <a:satOff val="5772"/>
              <a:lumOff val="2874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12096" tIns="312420" rIns="612096" bIns="14224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2000" kern="1200" dirty="0"/>
            <a:t>Pacificação social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Font typeface="Arial" panose="020B0604020202020204" pitchFamily="34" charset="0"/>
            <a:buChar char="••"/>
          </a:pPr>
          <a:r>
            <a:rPr lang="pt-BR" sz="2000" kern="1200" dirty="0" err="1"/>
            <a:t>Desafogamento</a:t>
          </a:r>
          <a:r>
            <a:rPr lang="pt-BR" sz="2000" kern="1200" dirty="0"/>
            <a:t> do judiciário</a:t>
          </a:r>
        </a:p>
      </dsp:txBody>
      <dsp:txXfrm>
        <a:off x="0" y="3768361"/>
        <a:ext cx="7886700" cy="1063125"/>
      </dsp:txXfrm>
    </dsp:sp>
    <dsp:sp modelId="{78A0179C-D245-9C4B-91F8-E690B678DA60}">
      <dsp:nvSpPr>
        <dsp:cNvPr id="0" name=""/>
        <dsp:cNvSpPr/>
      </dsp:nvSpPr>
      <dsp:spPr>
        <a:xfrm>
          <a:off x="394335" y="3546961"/>
          <a:ext cx="5520690" cy="442800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08669" tIns="0" rIns="208669" bIns="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800" b="1" kern="1200" dirty="0"/>
            <a:t>Pontos positivos</a:t>
          </a:r>
        </a:p>
      </dsp:txBody>
      <dsp:txXfrm>
        <a:off x="415951" y="3568577"/>
        <a:ext cx="5477458" cy="399568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48AFF6E-03C7-674A-8B81-7590241F58C7}">
      <dsp:nvSpPr>
        <dsp:cNvPr id="0" name=""/>
        <dsp:cNvSpPr/>
      </dsp:nvSpPr>
      <dsp:spPr>
        <a:xfrm>
          <a:off x="3037166" y="1803685"/>
          <a:ext cx="1560111" cy="1305401"/>
        </a:xfrm>
        <a:prstGeom prst="roundRect">
          <a:avLst/>
        </a:prstGeom>
        <a:solidFill>
          <a:srgbClr val="6E2530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Estrutura física</a:t>
          </a:r>
        </a:p>
      </dsp:txBody>
      <dsp:txXfrm>
        <a:off x="3100890" y="1867409"/>
        <a:ext cx="1432663" cy="1177953"/>
      </dsp:txXfrm>
    </dsp:sp>
    <dsp:sp modelId="{88E8EA17-67E9-2D43-B59E-59B22E6A2605}">
      <dsp:nvSpPr>
        <dsp:cNvPr id="0" name=""/>
        <dsp:cNvSpPr/>
      </dsp:nvSpPr>
      <dsp:spPr>
        <a:xfrm rot="16246196">
          <a:off x="3483142" y="1456196"/>
          <a:ext cx="695040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695040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EEE99EA-7392-3247-A872-F72981AC4FF4}">
      <dsp:nvSpPr>
        <dsp:cNvPr id="0" name=""/>
        <dsp:cNvSpPr/>
      </dsp:nvSpPr>
      <dsp:spPr>
        <a:xfrm>
          <a:off x="2595730" y="234088"/>
          <a:ext cx="2490958" cy="874618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Acolhimento</a:t>
          </a:r>
        </a:p>
      </dsp:txBody>
      <dsp:txXfrm>
        <a:off x="2638425" y="276783"/>
        <a:ext cx="2405568" cy="789228"/>
      </dsp:txXfrm>
    </dsp:sp>
    <dsp:sp modelId="{D43D1B24-0F13-D944-99CC-4935A507F54B}">
      <dsp:nvSpPr>
        <dsp:cNvPr id="0" name=""/>
        <dsp:cNvSpPr/>
      </dsp:nvSpPr>
      <dsp:spPr>
        <a:xfrm rot="1700690">
          <a:off x="4535210" y="3122973"/>
          <a:ext cx="1035359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035359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62A97B6-D512-D343-A071-96084AC8A9FF}">
      <dsp:nvSpPr>
        <dsp:cNvPr id="0" name=""/>
        <dsp:cNvSpPr/>
      </dsp:nvSpPr>
      <dsp:spPr>
        <a:xfrm>
          <a:off x="5014066" y="3368755"/>
          <a:ext cx="2610177" cy="874618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Salas de espera</a:t>
          </a:r>
        </a:p>
      </dsp:txBody>
      <dsp:txXfrm>
        <a:off x="5056761" y="3411450"/>
        <a:ext cx="2524787" cy="789228"/>
      </dsp:txXfrm>
    </dsp:sp>
    <dsp:sp modelId="{5BC163D4-8CB0-264F-A958-ECC290989E93}">
      <dsp:nvSpPr>
        <dsp:cNvPr id="0" name=""/>
        <dsp:cNvSpPr/>
      </dsp:nvSpPr>
      <dsp:spPr>
        <a:xfrm rot="9139924">
          <a:off x="2143109" y="3085531"/>
          <a:ext cx="948271" cy="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948271" y="0"/>
              </a:lnTo>
            </a:path>
          </a:pathLst>
        </a:custGeom>
        <a:noFill/>
        <a:ln w="127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0E5F72-7EE9-D642-B053-6C2E86D2F152}">
      <dsp:nvSpPr>
        <dsp:cNvPr id="0" name=""/>
        <dsp:cNvSpPr/>
      </dsp:nvSpPr>
      <dsp:spPr>
        <a:xfrm>
          <a:off x="262431" y="3305694"/>
          <a:ext cx="2201617" cy="874618"/>
        </a:xfrm>
        <a:prstGeom prst="roundRect">
          <a:avLst/>
        </a:prstGeom>
        <a:solidFill>
          <a:srgbClr val="AA845F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t-BR" sz="2400" b="1" kern="1200" dirty="0"/>
            <a:t>Salas de audiência</a:t>
          </a:r>
        </a:p>
      </dsp:txBody>
      <dsp:txXfrm>
        <a:off x="305126" y="3348389"/>
        <a:ext cx="2116227" cy="7892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StepDownProcess">
  <dgm:title val=""/>
  <dgm:desc val=""/>
  <dgm:catLst>
    <dgm:cat type="process" pri="1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60" srcId="0" destId="10" srcOrd="0" destOrd="0"/>
        <dgm:cxn modelId="12" srcId="10" destId="11" srcOrd="0" destOrd="0"/>
        <dgm:cxn modelId="70" srcId="0" destId="20" srcOrd="1" destOrd="0"/>
        <dgm:cxn modelId="22" srcId="20" destId="21" srcOrd="0" destOrd="0"/>
        <dgm:cxn modelId="8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t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t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hoose name="Name3">
      <dgm:if name="Name4" func="var" arg="dir" op="equ" val="norm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if>
      <dgm:else name="Name5">
        <dgm:constrLst>
          <dgm:constr type="alignOff" forName="rootnode" val="0.48"/>
          <dgm:constr type="primFontSz" for="des" forName="ParentText" val="65"/>
          <dgm:constr type="primFontSz" for="des" forName="ChildText" refType="primFontSz" refFor="des" refForName="ParentText" op="lte"/>
          <dgm:constr type="w" for="ch" forName="composite" refType="w"/>
          <dgm:constr type="h" for="ch" forName="composite" refType="h"/>
          <dgm:constr type="sp" refType="h" refFor="ch" refForName="composite" op="equ" fact="-0.38"/>
        </dgm:constrLst>
      </dgm:else>
    </dgm:choose>
    <dgm:forEach name="nodesForEach" axis="ch" ptType="node">
      <dgm:layoutNode name="composite">
        <dgm:alg type="composite">
          <dgm:param type="ar" val="1.2439"/>
        </dgm:alg>
        <dgm:shape xmlns:r="http://schemas.openxmlformats.org/officeDocument/2006/relationships" r:blip="">
          <dgm:adjLst/>
        </dgm:shape>
        <dgm:choose name="Name6">
          <dgm:if name="Name7" func="var" arg="dir" op="equ" val="norm">
            <dgm:constrLst>
              <dgm:constr type="l" for="ch" forName="bentUpArrow1" refType="w" fact="0.0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refFor="ch" refForName="ParentText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refFor="ch" refForName="ParentText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if>
          <dgm:else name="Name8">
            <dgm:constrLst>
              <dgm:constr type="r" for="ch" forName="bentUpArrow1" refType="w" fact="0.97"/>
              <dgm:constr type="t" for="ch" forName="bentUpArrow1" refType="h" fact="0.524"/>
              <dgm:constr type="w" for="ch" forName="bentUpArrow1" refType="w" fact="0.3844"/>
              <dgm:constr type="h" for="ch" forName="bentUpArrow1" refType="h" fact="0.42"/>
              <dgm:constr type="l" for="ch" forName="ParentText" refType="w" fact="0.4316"/>
              <dgm:constr type="t" for="ch" forName="ParentText" refType="h" fact="0"/>
              <dgm:constr type="w" for="ch" forName="ParentText" refType="w" fact="0.5684"/>
              <dgm:constr type="h" for="ch" forName="ParentText" refType="h" fact="0.4949"/>
              <dgm:constr type="l" for="ch" forName="ChildText" refType="w" fact="0"/>
              <dgm:constr type="t" for="ch" forName="ChildText" refType="h" fact="0.05"/>
              <dgm:constr type="w" for="ch" forName="ChildText" refType="w" fact="0.4134"/>
              <dgm:constr type="h" for="ch" forName="ChildText" refType="h" fact="0.4"/>
              <dgm:constr type="l" for="ch" forName="FinalChildText" refType="w" fact="0"/>
              <dgm:constr type="t" for="ch" forName="FinalChildText" refType="h" fact="0.05"/>
              <dgm:constr type="w" for="ch" forName="FinalChildText" refType="w" fact="0.4134"/>
              <dgm:constr type="h" for="ch" forName="FinalChildText" refType="h" fact="0.4"/>
            </dgm:constrLst>
          </dgm:else>
        </dgm:choose>
        <dgm:choose name="Name9">
          <dgm:if name="Name10" axis="followSib" ptType="node" func="cnt" op="gte" val="1">
            <dgm:layoutNode name="bentUpArrow1" styleLbl="alignImgPlace1">
              <dgm:alg type="sp"/>
              <dgm:choose name="Name11">
                <dgm:if name="Name12" func="var" arg="dir" op="equ" val="norm">
                  <dgm:shape xmlns:r="http://schemas.openxmlformats.org/officeDocument/2006/relationships" rot="90" type="bentUpArrow" r:blip="">
                    <dgm:adjLst>
                      <dgm:adj idx="1" val="0.3284"/>
                      <dgm:adj idx="2" val="0.25"/>
                      <dgm:adj idx="3" val="0.3578"/>
                    </dgm:adjLst>
                  </dgm:shape>
                </dgm:if>
                <dgm:else name="Name13">
                  <dgm:shape xmlns:r="http://schemas.openxmlformats.org/officeDocument/2006/relationships" rot="180" type="bentArrow" r:blip="">
                    <dgm:adjLst>
                      <dgm:adj idx="1" val="0.3284"/>
                      <dgm:adj idx="2" val="0.25"/>
                      <dgm:adj idx="3" val="0.3578"/>
                      <dgm:adj idx="4" val="0"/>
                    </dgm:adjLst>
                  </dgm:shape>
                </dgm:else>
              </dgm:choose>
              <dgm:presOf/>
            </dgm:layoutNode>
          </dgm:if>
          <dgm:else name="Name14"/>
        </dgm:choose>
        <dgm:layoutNode name="ParentText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66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15">
          <dgm:if name="Name16" axis="followSib" ptType="node" func="cnt" op="equ" val="0">
            <dgm:choose name="Name17">
              <dgm:if name="Name18" axis="ch" ptType="node" func="cnt" op="gte" val="1">
                <dgm:layoutNode name="FinalChildText" styleLbl="revTx">
                  <dgm:varLst>
                    <dgm:chMax val="0"/>
                    <dgm:chPref val="0"/>
                    <dgm:bulletEnabled val="1"/>
                  </dgm:varLst>
                  <dgm:alg type="tx">
                    <dgm:param type="stBulletLvl" val="1"/>
                    <dgm:param type="txAnchorVertCh" val="mid"/>
                    <dgm:param type="parTxLTRAlign" val="l"/>
                  </dgm:alg>
                  <dgm:shape xmlns:r="http://schemas.openxmlformats.org/officeDocument/2006/relationships" type="rect" r:blip="">
                    <dgm:adjLst/>
                  </dgm:shape>
                  <dgm:presOf axis="des" ptType="node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9"/>
            </dgm:choose>
          </dgm:if>
          <dgm:else name="Name20">
            <dgm:layoutNode name="ChildText" styleLbl="revTx">
              <dgm:varLst>
                <dgm:chMax val="0"/>
                <dgm:chPref val="0"/>
                <dgm:bulletEnabled val="1"/>
              </dgm:varLst>
              <dgm:alg type="tx">
                <dgm:param type="stBulletLvl" val="1"/>
                <dgm:param type="txAnchorVertCh" val="mid"/>
                <dgm:param type="parTxLTRAlign" val="l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else>
        </dgm:choos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9/3/layout/PlusandMinus">
  <dgm:title val=""/>
  <dgm:desc val=""/>
  <dgm:catLst>
    <dgm:cat type="relationship" pri="36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clrData>
  <dgm:layoutNode name="Name0">
    <dgm:varLst>
      <dgm:chMax val="2"/>
      <dgm:chPref val="2"/>
      <dgm:dir/>
      <dgm:animOne/>
      <dgm:resizeHandles val="exact"/>
    </dgm:varLst>
    <dgm:alg type="composite">
      <dgm:param type="ar" val="1.8238"/>
    </dgm:alg>
    <dgm:shape xmlns:r="http://schemas.openxmlformats.org/officeDocument/2006/relationships" r:blip="">
      <dgm:adjLst/>
    </dgm:shape>
    <dgm:choose name="Name1">
      <dgm:if name="Name2" func="var" arg="dir" op="equ" val="norm">
        <dgm:constrLst>
          <dgm:constr type="primFontSz" for="des" ptType="node" op="equ" val="65"/>
          <dgm:constr type="l" for="ch" forName="Background" refType="w" fact="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l" for="ch" forName="ParentText1" refType="w" fact="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l" for="ch" forName="ParentText2" refType="w" fact="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l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l" for="ch" forName="Minus" refType="w" fact="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l" for="ch" forName="Divider" refType="w" fact="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if>
      <dgm:else name="Name3">
        <dgm:constrLst>
          <dgm:constr type="primFontSz" for="des" ptType="node" op="equ" val="65"/>
          <dgm:constr type="r" for="ch" forName="Background" refType="w" fact="-0.09"/>
          <dgm:constr type="t" for="ch" forName="Background" refType="h" fact="0.1641"/>
          <dgm:constr type="w" for="ch" forName="Background" refType="w" fact="0.87"/>
          <dgm:constr type="h" for="ch" forName="Background" refType="h" fact="0.82"/>
          <dgm:constr type="r" for="ch" forName="ParentText1" refType="w" fact="-0.116"/>
          <dgm:constr type="t" for="ch" forName="ParentText1" refType="h" fact="0.26"/>
          <dgm:constr type="w" for="ch" forName="ParentText1" refType="w" fact="0.404"/>
          <dgm:constr type="h" for="ch" forName="ParentText1" refType="h" fact="0.7015"/>
          <dgm:constr type="r" for="ch" forName="ParentText2" refType="w" fact="-0.529"/>
          <dgm:constr type="t" for="ch" forName="ParentText2" refType="h" fact="0.26"/>
          <dgm:constr type="w" for="ch" forName="ParentText2" refType="w" fact="0.404"/>
          <dgm:constr type="h" for="ch" forName="ParentText2" refType="h" fact="0.7015"/>
          <dgm:constr type="r" for="ch" forName="Plus" refType="w" fact="0"/>
          <dgm:constr type="t" for="ch" forName="Plus" refType="h" fact="0"/>
          <dgm:constr type="w" for="ch" forName="Plus" refType="w" fact="0.17"/>
          <dgm:constr type="h" for="ch" forName="Plus" refType="w" refFor="ch" refForName="Plus"/>
          <dgm:constr type="r" for="ch" forName="Minus" refType="w" fact="-0.84"/>
          <dgm:constr type="t" for="ch" forName="Minus" refType="h" fact="0.1115"/>
          <dgm:constr type="w" for="ch" forName="Minus" refType="w" fact="0.16"/>
          <dgm:constr type="h" for="ch" forName="Minus" refType="h" fact="0.1"/>
          <dgm:constr type="r" for="ch" forName="Divider" refType="w" fact="-0.525"/>
          <dgm:constr type="t" for="ch" forName="Divider" refType="h" fact="0.2615"/>
          <dgm:constr type="w" for="ch" forName="Divider" refType="w" fact="0.0001"/>
          <dgm:constr type="h" for="ch" forName="Divider" refType="h" fact="0.67"/>
        </dgm:constrLst>
      </dgm:else>
    </dgm:choose>
    <dgm:layoutNode name="Background" styleLbl="bgImgPlace1">
      <dgm:alg type="sp"/>
      <dgm:shape xmlns:r="http://schemas.openxmlformats.org/officeDocument/2006/relationships" type="rect" r:blip="">
        <dgm:adjLst/>
      </dgm:shape>
      <dgm:presOf/>
    </dgm:layoutNode>
    <dgm:layoutNode name="ParentText1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1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arentText2" styleLbl="revTx">
      <dgm:varLst>
        <dgm:chMax val="0"/>
        <dgm:chPref val="0"/>
        <dgm:bulletEnabled val="1"/>
      </dgm:varLst>
      <dgm:alg type="tx">
        <dgm:param type="parTxLTRAlign" val="l"/>
        <dgm:param type="txAnchorVert" val="t"/>
      </dgm:alg>
      <dgm:shape xmlns:r="http://schemas.openxmlformats.org/officeDocument/2006/relationships" type="rect" r:blip="">
        <dgm:adjLst/>
      </dgm:shape>
      <dgm:presOf axis="ch desOrSelf" ptType="node node" st="2 1" cnt="1 0"/>
      <dgm:constrLst>
        <dgm:constr type="lMarg" refType="primFontSz" fact="0.15"/>
        <dgm:constr type="rMarg" refType="primFontSz" fact="0.15"/>
        <dgm:constr type="tMarg" refType="primFontSz" fact="0.15"/>
        <dgm:constr type="bMarg" refType="primFontSz" fact="0.15"/>
      </dgm:constrLst>
      <dgm:ruleLst>
        <dgm:rule type="primFontSz" val="5" fact="NaN" max="NaN"/>
      </dgm:ruleLst>
    </dgm:layoutNode>
    <dgm:layoutNode name="Plus" styleLbl="alignNode1">
      <dgm:alg type="sp"/>
      <dgm:shape xmlns:r="http://schemas.openxmlformats.org/officeDocument/2006/relationships" type="plus" r:blip="">
        <dgm:adjLst>
          <dgm:adj idx="1" val="0.3281"/>
        </dgm:adjLst>
      </dgm:shape>
      <dgm:presOf/>
    </dgm:layoutNode>
    <dgm:layoutNode name="Minus" styleLbl="alignNode1">
      <dgm:alg type="sp"/>
      <dgm:shape xmlns:r="http://schemas.openxmlformats.org/officeDocument/2006/relationships" type="rect" r:blip="">
        <dgm:adjLst/>
      </dgm:shape>
      <dgm:presOf/>
    </dgm:layoutNode>
    <dgm:layoutNode name="Divider" styleLbl="parChTrans1D1">
      <dgm:alg type="sp"/>
      <dgm:shape xmlns:r="http://schemas.openxmlformats.org/officeDocument/2006/relationships" type="line" r:blip="">
        <dgm:adjLst/>
      </dgm:shape>
      <dgm:presOf/>
    </dgm:layoutNode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ycle8">
  <dgm:title val=""/>
  <dgm:desc val=""/>
  <dgm:catLst>
    <dgm:cat type="cycle" pri="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clrData>
  <dgm:layoutNode name="compositeShape">
    <dgm:varLst>
      <dgm:chMax val="7"/>
      <dgm:dir/>
      <dgm:resizeHandles val="exact"/>
    </dgm:varLst>
    <dgm:alg type="composite">
      <dgm:param type="horzAlign" val="ctr"/>
      <dgm:param type="vertAlign" val="mid"/>
      <dgm:param type="ar" val="1"/>
    </dgm:alg>
    <dgm:shape xmlns:r="http://schemas.openxmlformats.org/officeDocument/2006/relationships" r:blip="">
      <dgm:adjLst/>
    </dgm:shape>
    <dgm:presOf/>
    <dgm:choose name="Name0">
      <dgm:if name="Name1" axis="ch" ptType="node" func="cnt" op="equ" val="1">
        <dgm:constrLst>
          <dgm:constr type="l" for="ch" forName="wedge1" refType="w" fact="0.08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"/>
          <dgm:constr type="t" for="ch" forName="dummy1a" refType="h" fact="0.08"/>
          <dgm:constr type="l" for="ch" forName="dummy1b" refType="w" fact="0.5"/>
          <dgm:constr type="t" for="ch" forName="dummy1b" refType="h" fact="0.08"/>
          <dgm:constr type="l" for="ch" forName="wedge1Tx" refType="w" fact="0.22"/>
          <dgm:constr type="t" for="ch" forName="wedge1Tx" refType="h" fact="0.22"/>
          <dgm:constr type="w" for="ch" forName="wedge1Tx" refType="w" fact="0.56"/>
          <dgm:constr type="h" for="ch" forName="wedge1Tx" refType="h" fact="0.56"/>
          <dgm:constr type="h" for="ch" forName="arrowWedge1single" refType="w" fact="0.08"/>
          <dgm:constr type="diam" for="ch" forName="arrowWedge1single" refType="w" fact="0.84"/>
          <dgm:constr type="l" for="ch" forName="arrowWedge1single" refType="w" fact="0.5"/>
          <dgm:constr type="t" for="ch" forName="arrowWedge1single" refType="w" fact="0.5"/>
          <dgm:constr type="primFontSz" for="ch" ptType="node" op="equ"/>
        </dgm:constrLst>
      </dgm:if>
      <dgm:if name="Name2" axis="ch" ptType="node" func="cnt" op="equ" val="2">
        <dgm:constrLst>
          <dgm:constr type="l" for="ch" forName="wedge1" refType="w" fact="0.1"/>
          <dgm:constr type="t" for="ch" forName="wedge1" refType="w" fact="0.08"/>
          <dgm:constr type="w" for="ch" forName="wedge1" refType="w" fact="0.84"/>
          <dgm:constr type="h" for="ch" forName="wedge1" refType="h" fact="0.84"/>
          <dgm:constr type="l" for="ch" forName="dummy1a" refType="w" fact="0.52"/>
          <dgm:constr type="t" for="ch" forName="dummy1a" refType="h" fact="0.08"/>
          <dgm:constr type="l" for="ch" forName="dummy1b" refType="w" fact="0.52"/>
          <dgm:constr type="t" for="ch" forName="dummy1b" refType="h" fact="0.92"/>
          <dgm:constr type="l" for="ch" forName="wedge1Tx" refType="w" fact="0.559"/>
          <dgm:constr type="t" for="ch" forName="wedge1Tx" refType="h" fact="0.3"/>
          <dgm:constr type="w" for="ch" forName="wedge1Tx" refType="w" fact="0.3"/>
          <dgm:constr type="h" for="ch" forName="wedge1Tx" refType="h" fact="0.4"/>
          <dgm:constr type="l" for="ch" forName="wedge2" refType="w" fact="0.06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48"/>
          <dgm:constr type="t" for="ch" forName="dummy2a" refType="h" fact="0.92"/>
          <dgm:constr type="l" for="ch" forName="dummy2b" refType="w" fact="0.48"/>
          <dgm:constr type="t" for="ch" forName="dummy2b" refType="h" fact="0.08"/>
          <dgm:constr type="r" for="ch" forName="wedge2Tx" refType="w" fact="0.441"/>
          <dgm:constr type="t" for="ch" forName="wedge2Tx" refType="h" fact="0.3"/>
          <dgm:constr type="w" for="ch" forName="wedge2Tx" refType="w" fact="0.3"/>
          <dgm:constr type="h" for="ch" forName="wedge2Tx" refType="h" fact="0.4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primFontSz" for="ch" ptType="node" op="equ"/>
        </dgm:constrLst>
      </dgm:if>
      <dgm:if name="Name3" axis="ch" ptType="node" func="cnt" op="equ" val="3">
        <dgm:constrLst>
          <dgm:constr type="l" for="ch" forName="wedge1" refType="w" fact="0.0973"/>
          <dgm:constr type="t" for="ch" forName="wedge1" refType="w" fact="0.07"/>
          <dgm:constr type="w" for="ch" forName="wedge1" refType="w" fact="0.84"/>
          <dgm:constr type="h" for="ch" forName="wedge1" refType="h" fact="0.84"/>
          <dgm:constr type="l" for="ch" forName="dummy1a" refType="w" fact="0.5173"/>
          <dgm:constr type="t" for="ch" forName="dummy1a" refType="h" fact="0.07"/>
          <dgm:constr type="l" for="ch" forName="dummy1b" refType="w" fact="0.8811"/>
          <dgm:constr type="t" for="ch" forName="dummy1b" refType="h" fact="0.7"/>
          <dgm:constr type="l" for="ch" forName="wedge1Tx" refType="w" fact="0.54"/>
          <dgm:constr type="t" for="ch" forName="wedge1Tx" refType="h" fact="0.248"/>
          <dgm:constr type="w" for="ch" forName="wedge1Tx" refType="w" fact="0.3"/>
          <dgm:constr type="h" for="ch" forName="wedge1Tx" refType="h" fact="0.25"/>
          <dgm:constr type="l" for="ch" forName="wedge2" refType="w" fact="0.08"/>
          <dgm:constr type="t" for="ch" forName="wedge2" refType="w" fact="0.1"/>
          <dgm:constr type="w" for="ch" forName="wedge2" refType="w" fact="0.84"/>
          <dgm:constr type="h" for="ch" forName="wedge2" refType="h" fact="0.84"/>
          <dgm:constr type="l" for="ch" forName="dummy2a" refType="w" fact="0.8637"/>
          <dgm:constr type="t" for="ch" forName="dummy2a" refType="h" fact="0.73"/>
          <dgm:constr type="l" for="ch" forName="dummy2b" refType="w" fact="0.1363"/>
          <dgm:constr type="t" for="ch" forName="dummy2b" refType="h" fact="0.73"/>
          <dgm:constr type="l" for="ch" forName="wedge2Tx" refType="w" fact="0.28"/>
          <dgm:constr type="t" for="ch" forName="wedge2Tx" refType="h" fact="0.645"/>
          <dgm:constr type="w" for="ch" forName="wedge2Tx" refType="w" fact="0.45"/>
          <dgm:constr type="h" for="ch" forName="wedge2Tx" refType="h" fact="0.22"/>
          <dgm:constr type="l" for="ch" forName="wedge3" refType="w" fact="0.0627"/>
          <dgm:constr type="t" for="ch" forName="wedge3" refType="w" fact="0.07"/>
          <dgm:constr type="w" for="ch" forName="wedge3" refType="w" fact="0.84"/>
          <dgm:constr type="h" for="ch" forName="wedge3" refType="h" fact="0.84"/>
          <dgm:constr type="l" for="ch" forName="dummy3a" refType="w" fact="0.1189"/>
          <dgm:constr type="t" for="ch" forName="dummy3a" refType="h" fact="0.7"/>
          <dgm:constr type="l" for="ch" forName="dummy3b" refType="w" fact="0.4827"/>
          <dgm:constr type="t" for="ch" forName="dummy3b" refType="h" fact="0.07"/>
          <dgm:constr type="r" for="ch" forName="wedge3Tx" refType="w" fact="0.46"/>
          <dgm:constr type="t" for="ch" forName="wedge3Tx" refType="h" fact="0.248"/>
          <dgm:constr type="w" for="ch" forName="wedge3Tx" refType="w" fact="0.3"/>
          <dgm:constr type="h" for="ch" forName="wedge3Tx" refType="h" fact="0.25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primFontSz" for="ch" ptType="node" op="equ"/>
        </dgm:constrLst>
      </dgm:if>
      <dgm:if name="Name4" axis="ch" ptType="node" func="cnt" op="equ" val="4">
        <dgm:constrLst>
          <dgm:constr type="l" for="ch" forName="wedge1" refType="w" fact="0.0941"/>
          <dgm:constr type="t" for="ch" forName="wedge1" refType="w" fact="0.0659"/>
          <dgm:constr type="w" for="ch" forName="wedge1" refType="w" fact="0.84"/>
          <dgm:constr type="h" for="ch" forName="wedge1" refType="h" fact="0.84"/>
          <dgm:constr type="l" for="ch" forName="dummy1a" refType="w" fact="0.5141"/>
          <dgm:constr type="t" for="ch" forName="dummy1a" refType="h" fact="0.0659"/>
          <dgm:constr type="l" for="ch" forName="dummy1b" refType="w" fact="0.9341"/>
          <dgm:constr type="t" for="ch" forName="dummy1b" refType="h" fact="0.4859"/>
          <dgm:constr type="l" for="ch" forName="wedge1Tx" refType="w" fact="0.54"/>
          <dgm:constr type="t" for="ch" forName="wedge1Tx" refType="h" fact="0.24"/>
          <dgm:constr type="w" for="ch" forName="wedge1Tx" refType="w" fact="0.31"/>
          <dgm:constr type="h" for="ch" forName="wedge1Tx" refType="h" fact="0.23"/>
          <dgm:constr type="l" for="ch" forName="wedge2" refType="w" fact="0.0941"/>
          <dgm:constr type="t" for="ch" forName="wedge2" refType="w" fact="0.0941"/>
          <dgm:constr type="w" for="ch" forName="wedge2" refType="w" fact="0.84"/>
          <dgm:constr type="h" for="ch" forName="wedge2" refType="h" fact="0.84"/>
          <dgm:constr type="l" for="ch" forName="dummy2a" refType="w" fact="0.9341"/>
          <dgm:constr type="t" for="ch" forName="dummy2a" refType="h" fact="0.5141"/>
          <dgm:constr type="l" for="ch" forName="dummy2b" refType="w" fact="0.5141"/>
          <dgm:constr type="t" for="ch" forName="dummy2b" refType="h" fact="0.9341"/>
          <dgm:constr type="l" for="ch" forName="wedge2Tx" refType="w" fact="0.54"/>
          <dgm:constr type="t" for="ch" forName="wedge2Tx" refType="h" fact="0.53"/>
          <dgm:constr type="w" for="ch" forName="wedge2Tx" refType="w" fact="0.31"/>
          <dgm:constr type="h" for="ch" forName="wedge2Tx" refType="h" fact="0.23"/>
          <dgm:constr type="l" for="ch" forName="wedge3" refType="w" fact="0.0659"/>
          <dgm:constr type="t" for="ch" forName="wedge3" refType="w" fact="0.0941"/>
          <dgm:constr type="w" for="ch" forName="wedge3" refType="w" fact="0.84"/>
          <dgm:constr type="h" for="ch" forName="wedge3" refType="h" fact="0.84"/>
          <dgm:constr type="l" for="ch" forName="dummy3a" refType="w" fact="0.4859"/>
          <dgm:constr type="t" for="ch" forName="dummy3a" refType="h" fact="0.9341"/>
          <dgm:constr type="l" for="ch" forName="dummy3b" refType="w" fact="0.0659"/>
          <dgm:constr type="t" for="ch" forName="dummy3b" refType="h" fact="0.5141"/>
          <dgm:constr type="r" for="ch" forName="wedge3Tx" refType="w" fact="0.46"/>
          <dgm:constr type="t" for="ch" forName="wedge3Tx" refType="h" fact="0.53"/>
          <dgm:constr type="w" for="ch" forName="wedge3Tx" refType="w" fact="0.31"/>
          <dgm:constr type="h" for="ch" forName="wedge3Tx" refType="h" fact="0.23"/>
          <dgm:constr type="l" for="ch" forName="wedge4" refType="w" fact="0.0659"/>
          <dgm:constr type="t" for="ch" forName="wedge4" refType="h" fact="0.0659"/>
          <dgm:constr type="w" for="ch" forName="wedge4" refType="w" fact="0.84"/>
          <dgm:constr type="h" for="ch" forName="wedge4" refType="h" fact="0.84"/>
          <dgm:constr type="l" for="ch" forName="dummy4a" refType="w" fact="0.0659"/>
          <dgm:constr type="t" for="ch" forName="dummy4a" refType="h" fact="0.4859"/>
          <dgm:constr type="l" for="ch" forName="dummy4b" refType="w" fact="0.4859"/>
          <dgm:constr type="t" for="ch" forName="dummy4b" refType="h" fact="0.0659"/>
          <dgm:constr type="r" for="ch" forName="wedge4Tx" refType="w" fact="0.46"/>
          <dgm:constr type="t" for="ch" forName="wedge4Tx" refType="h" fact="0.24"/>
          <dgm:constr type="w" for="ch" forName="wedge4Tx" refType="w" fact="0.31"/>
          <dgm:constr type="h" for="ch" forName="wedge4Tx" refType="h" fact="0.23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primFontSz" for="ch" ptType="node" op="equ"/>
        </dgm:constrLst>
      </dgm:if>
      <dgm:if name="Name5" axis="ch" ptType="node" func="cnt" op="equ" val="5">
        <dgm:constrLst>
          <dgm:constr type="l" for="ch" forName="wedge1" refType="w" fact="0.0918"/>
          <dgm:constr type="t" for="ch" forName="wedge1" refType="w" fact="0.0638"/>
          <dgm:constr type="w" for="ch" forName="wedge1" refType="w" fact="0.84"/>
          <dgm:constr type="h" for="ch" forName="wedge1" refType="h" fact="0.84"/>
          <dgm:constr type="l" for="ch" forName="dummy1a" refType="w" fact="0.5118"/>
          <dgm:constr type="t" for="ch" forName="dummy1a" refType="h" fact="0.0638"/>
          <dgm:constr type="l" for="ch" forName="dummy1b" refType="w" fact="0.9112"/>
          <dgm:constr type="t" for="ch" forName="dummy1b" refType="h" fact="0.354"/>
          <dgm:constr type="l" for="ch" forName="wedge1Tx" refType="w" fact="0.53"/>
          <dgm:constr type="t" for="ch" forName="wedge1Tx" refType="h" fact="0.205"/>
          <dgm:constr type="w" for="ch" forName="wedge1Tx" refType="w" fact="0.27"/>
          <dgm:constr type="h" for="ch" forName="wedge1Tx" refType="h" fact="0.18"/>
          <dgm:constr type="l" for="ch" forName="wedge2" refType="w" fact="0.099"/>
          <dgm:constr type="t" for="ch" forName="wedge2" refType="w" fact="0.0862"/>
          <dgm:constr type="w" for="ch" forName="wedge2" refType="w" fact="0.84"/>
          <dgm:constr type="h" for="ch" forName="wedge2" refType="h" fact="0.84"/>
          <dgm:constr type="l" for="ch" forName="dummy2a" refType="w" fact="0.9185"/>
          <dgm:constr type="t" for="ch" forName="dummy2a" refType="h" fact="0.3764"/>
          <dgm:constr type="l" for="ch" forName="dummy2b" refType="w" fact="0.7659"/>
          <dgm:constr type="t" for="ch" forName="dummy2b" refType="h" fact="0.846"/>
          <dgm:constr type="l" for="ch" forName="wedge2Tx" refType="w" fact="0.64"/>
          <dgm:constr type="t" for="ch" forName="wedge2Tx" refType="h" fact="0.47"/>
          <dgm:constr type="w" for="ch" forName="wedge2Tx" refType="w" fact="0.25"/>
          <dgm:constr type="h" for="ch" forName="wedge2Tx" refType="h" fact="0.2"/>
          <dgm:constr type="l" for="ch" forName="wedge3" refType="w" fact="0.08"/>
          <dgm:constr type="t" for="ch" forName="wedge3" refType="w" fact="0.1"/>
          <dgm:constr type="w" for="ch" forName="wedge3" refType="w" fact="0.84"/>
          <dgm:constr type="h" for="ch" forName="wedge3" refType="h" fact="0.84"/>
          <dgm:constr type="l" for="ch" forName="dummy3a" refType="w" fact="0.7469"/>
          <dgm:constr type="t" for="ch" forName="dummy3a" refType="h" fact="0.8598"/>
          <dgm:constr type="l" for="ch" forName="dummy3b" refType="w" fact="0.2531"/>
          <dgm:constr type="t" for="ch" forName="dummy3b" refType="h" fact="0.8598"/>
          <dgm:constr type="l" for="ch" forName="wedge3Tx" refType="w" fact="0.38"/>
          <dgm:constr type="t" for="ch" forName="wedge3Tx" refType="h" fact="0.69"/>
          <dgm:constr type="w" for="ch" forName="wedge3Tx" refType="w" fact="0.24"/>
          <dgm:constr type="h" for="ch" forName="wedge3Tx" refType="h" fact="0.22"/>
          <dgm:constr type="l" for="ch" forName="wedge4" refType="w" fact="0.061"/>
          <dgm:constr type="t" for="ch" forName="wedge4" refType="h" fact="0.0862"/>
          <dgm:constr type="w" for="ch" forName="wedge4" refType="w" fact="0.84"/>
          <dgm:constr type="h" for="ch" forName="wedge4" refType="h" fact="0.84"/>
          <dgm:constr type="l" for="ch" forName="dummy4a" refType="w" fact="0.2341"/>
          <dgm:constr type="t" for="ch" forName="dummy4a" refType="h" fact="0.846"/>
          <dgm:constr type="l" for="ch" forName="dummy4b" refType="w" fact="0.0815"/>
          <dgm:constr type="t" for="ch" forName="dummy4b" refType="h" fact="0.3764"/>
          <dgm:constr type="r" for="ch" forName="wedge4Tx" refType="w" fact="0.36"/>
          <dgm:constr type="t" for="ch" forName="wedge4Tx" refType="h" fact="0.47"/>
          <dgm:constr type="w" for="ch" forName="wedge4Tx" refType="w" fact="0.25"/>
          <dgm:constr type="h" for="ch" forName="wedge4Tx" refType="h" fact="0.2"/>
          <dgm:constr type="l" for="ch" forName="wedge5" refType="w" fact="0.0682"/>
          <dgm:constr type="t" for="ch" forName="wedge5" refType="h" fact="0.0638"/>
          <dgm:constr type="w" for="ch" forName="wedge5" refType="w" fact="0.84"/>
          <dgm:constr type="h" for="ch" forName="wedge5" refType="h" fact="0.84"/>
          <dgm:constr type="l" for="ch" forName="dummy5a" refType="w" fact="0.0888"/>
          <dgm:constr type="t" for="ch" forName="dummy5a" refType="h" fact="0.354"/>
          <dgm:constr type="l" for="ch" forName="dummy5b" refType="w" fact="0.4882"/>
          <dgm:constr type="t" for="ch" forName="dummy5b" refType="h" fact="0.0638"/>
          <dgm:constr type="r" for="ch" forName="wedge5Tx" refType="w" fact="0.47"/>
          <dgm:constr type="t" for="ch" forName="wedge5Tx" refType="h" fact="0.205"/>
          <dgm:constr type="w" for="ch" forName="wedge5Tx" refType="w" fact="0.27"/>
          <dgm:constr type="h" for="ch" forName="wedge5Tx" refType="h" fact="0.18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primFontSz" for="ch" ptType="node" op="equ"/>
        </dgm:constrLst>
      </dgm:if>
      <dgm:if name="Name6" axis="ch" ptType="node" func="cnt" op="equ" val="6">
        <dgm:constrLst>
          <dgm:constr type="l" for="ch" forName="wedge1" refType="w" fact="0.09"/>
          <dgm:constr type="t" for="ch" forName="wedge1" refType="w" fact="0.0627"/>
          <dgm:constr type="w" for="ch" forName="wedge1" refType="w" fact="0.84"/>
          <dgm:constr type="h" for="ch" forName="wedge1" refType="h" fact="0.84"/>
          <dgm:constr type="l" for="ch" forName="dummy1a" refType="w" fact="0.51"/>
          <dgm:constr type="t" for="ch" forName="dummy1a" refType="h" fact="0.0627"/>
          <dgm:constr type="l" for="ch" forName="dummy1b" refType="w" fact="0.8737"/>
          <dgm:constr type="t" for="ch" forName="dummy1b" refType="h" fact="0.2727"/>
          <dgm:constr type="l" for="ch" forName="wedge1Tx" refType="w" fact="0.53"/>
          <dgm:constr type="t" for="ch" forName="wedge1Tx" refType="h" fact="0.17"/>
          <dgm:constr type="w" for="ch" forName="wedge1Tx" refType="w" fact="0.22"/>
          <dgm:constr type="h" for="ch" forName="wedge1Tx" refType="h" fact="0.17"/>
          <dgm:constr type="l" for="ch" forName="wedge2" refType="w" fact="0.1"/>
          <dgm:constr type="t" for="ch" forName="wedge2" refType="w" fact="0.08"/>
          <dgm:constr type="w" for="ch" forName="wedge2" refType="w" fact="0.84"/>
          <dgm:constr type="h" for="ch" forName="wedge2" refType="h" fact="0.84"/>
          <dgm:constr type="l" for="ch" forName="dummy2a" refType="w" fact="0.8837"/>
          <dgm:constr type="t" for="ch" forName="dummy2a" refType="h" fact="0.29"/>
          <dgm:constr type="l" for="ch" forName="dummy2b" refType="w" fact="0.8837"/>
          <dgm:constr type="t" for="ch" forName="dummy2b" refType="h" fact="0.71"/>
          <dgm:constr type="l" for="ch" forName="wedge2Tx" refType="w" fact="0.67"/>
          <dgm:constr type="t" for="ch" forName="wedge2Tx" refType="h" fact="0.42"/>
          <dgm:constr type="w" for="ch" forName="wedge2Tx" refType="w" fact="0.23"/>
          <dgm:constr type="h" for="ch" forName="wedge2Tx" refType="h" fact="0.165"/>
          <dgm:constr type="l" for="ch" forName="wedge3" refType="w" fact="0.09"/>
          <dgm:constr type="t" for="ch" forName="wedge3" refType="w" fact="0.0973"/>
          <dgm:constr type="w" for="ch" forName="wedge3" refType="w" fact="0.84"/>
          <dgm:constr type="h" for="ch" forName="wedge3" refType="h" fact="0.84"/>
          <dgm:constr type="l" for="ch" forName="dummy3a" refType="w" fact="0.8737"/>
          <dgm:constr type="t" for="ch" forName="dummy3a" refType="h" fact="0.7273"/>
          <dgm:constr type="l" for="ch" forName="dummy3b" refType="w" fact="0.51"/>
          <dgm:constr type="t" for="ch" forName="dummy3b" refType="h" fact="0.9373"/>
          <dgm:constr type="l" for="ch" forName="wedge3Tx" refType="w" fact="0.53"/>
          <dgm:constr type="t" for="ch" forName="wedge3Tx" refType="h" fact="0.665"/>
          <dgm:constr type="w" for="ch" forName="wedge3Tx" refType="w" fact="0.22"/>
          <dgm:constr type="h" for="ch" forName="wedge3Tx" refType="h" fact="0.17"/>
          <dgm:constr type="l" for="ch" forName="wedge4" refType="w" fact="0.07"/>
          <dgm:constr type="t" for="ch" forName="wedge4" refType="h" fact="0.0973"/>
          <dgm:constr type="w" for="ch" forName="wedge4" refType="w" fact="0.84"/>
          <dgm:constr type="h" for="ch" forName="wedge4" refType="h" fact="0.84"/>
          <dgm:constr type="l" for="ch" forName="dummy4a" refType="w" fact="0.49"/>
          <dgm:constr type="t" for="ch" forName="dummy4a" refType="h" fact="0.9373"/>
          <dgm:constr type="l" for="ch" forName="dummy4b" refType="w" fact="0.1263"/>
          <dgm:constr type="t" for="ch" forName="dummy4b" refType="h" fact="0.7273"/>
          <dgm:constr type="r" for="ch" forName="wedge4Tx" refType="w" fact="0.47"/>
          <dgm:constr type="t" for="ch" forName="wedge4Tx" refType="h" fact="0.665"/>
          <dgm:constr type="w" for="ch" forName="wedge4Tx" refType="w" fact="0.22"/>
          <dgm:constr type="h" for="ch" forName="wedge4Tx" refType="h" fact="0.17"/>
          <dgm:constr type="l" for="ch" forName="wedge5" refType="w" fact="0.06"/>
          <dgm:constr type="t" for="ch" forName="wedge5" refType="h" fact="0.08"/>
          <dgm:constr type="w" for="ch" forName="wedge5" refType="w" fact="0.84"/>
          <dgm:constr type="h" for="ch" forName="wedge5" refType="h" fact="0.84"/>
          <dgm:constr type="l" for="ch" forName="dummy5a" refType="w" fact="0.1163"/>
          <dgm:constr type="t" for="ch" forName="dummy5a" refType="h" fact="0.71"/>
          <dgm:constr type="l" for="ch" forName="dummy5b" refType="w" fact="0.1163"/>
          <dgm:constr type="t" for="ch" forName="dummy5b" refType="h" fact="0.29"/>
          <dgm:constr type="r" for="ch" forName="wedge5Tx" refType="w" fact="0.33"/>
          <dgm:constr type="t" for="ch" forName="wedge5Tx" refType="h" fact="0.42"/>
          <dgm:constr type="w" for="ch" forName="wedge5Tx" refType="w" fact="0.23"/>
          <dgm:constr type="h" for="ch" forName="wedge5Tx" refType="h" fact="0.165"/>
          <dgm:constr type="l" for="ch" forName="wedge6" refType="w" fact="0.07"/>
          <dgm:constr type="t" for="ch" forName="wedge6" refType="h" fact="0.0627"/>
          <dgm:constr type="w" for="ch" forName="wedge6" refType="w" fact="0.84"/>
          <dgm:constr type="h" for="ch" forName="wedge6" refType="h" fact="0.84"/>
          <dgm:constr type="l" for="ch" forName="dummy6a" refType="w" fact="0.1263"/>
          <dgm:constr type="t" for="ch" forName="dummy6a" refType="h" fact="0.2727"/>
          <dgm:constr type="l" for="ch" forName="dummy6b" refType="w" fact="0.49"/>
          <dgm:constr type="t" for="ch" forName="dummy6b" refType="h" fact="0.0627"/>
          <dgm:constr type="r" for="ch" forName="wedge6Tx" refType="w" fact="0.47"/>
          <dgm:constr type="t" for="ch" forName="wedge6Tx" refType="h" fact="0.17"/>
          <dgm:constr type="w" for="ch" forName="wedge6Tx" refType="w" fact="0.22"/>
          <dgm:constr type="h" for="ch" forName="wedge6Tx" refType="h" fact="0.17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primFontSz" for="ch" ptType="node" op="equ"/>
        </dgm:constrLst>
      </dgm:if>
      <dgm:else name="Name7">
        <dgm:constrLst>
          <dgm:constr type="l" for="ch" forName="wedge1" refType="w" fact="0.0887"/>
          <dgm:constr type="t" for="ch" forName="wedge1" refType="w" fact="0.062"/>
          <dgm:constr type="w" for="ch" forName="wedge1" refType="w" fact="0.84"/>
          <dgm:constr type="h" for="ch" forName="wedge1" refType="h" fact="0.84"/>
          <dgm:constr type="l" for="ch" forName="dummy1a" refType="w" fact="0.5087"/>
          <dgm:constr type="t" for="ch" forName="dummy1a" refType="h" fact="0.062"/>
          <dgm:constr type="l" for="ch" forName="dummy1b" refType="w" fact="0.837"/>
          <dgm:constr type="t" for="ch" forName="dummy1b" refType="h" fact="0.2201"/>
          <dgm:constr type="l" for="ch" forName="wedge1Tx" refType="w" fact="0.53"/>
          <dgm:constr type="t" for="ch" forName="wedge1Tx" refType="h" fact="0.14"/>
          <dgm:constr type="w" for="ch" forName="wedge1Tx" refType="w" fact="0.2"/>
          <dgm:constr type="h" for="ch" forName="wedge1Tx" refType="h" fact="0.16"/>
          <dgm:constr type="l" for="ch" forName="wedge2" refType="w" fact="0.0995"/>
          <dgm:constr type="t" for="ch" forName="wedge2" refType="w" fact="0.0755"/>
          <dgm:constr type="w" for="ch" forName="wedge2" refType="w" fact="0.84"/>
          <dgm:constr type="h" for="ch" forName="wedge2" refType="h" fact="0.84"/>
          <dgm:constr type="l" for="ch" forName="dummy2a" refType="w" fact="0.8479"/>
          <dgm:constr type="t" for="ch" forName="dummy2a" refType="h" fact="0.2337"/>
          <dgm:constr type="l" for="ch" forName="dummy2b" refType="w" fact="0.929"/>
          <dgm:constr type="t" for="ch" forName="dummy2b" refType="h" fact="0.589"/>
          <dgm:constr type="l" for="ch" forName="wedge2Tx" refType="w" fact="0.67"/>
          <dgm:constr type="t" for="ch" forName="wedge2Tx" refType="h" fact="0.38"/>
          <dgm:constr type="w" for="ch" forName="wedge2Tx" refType="w" fact="0.23"/>
          <dgm:constr type="h" for="ch" forName="wedge2Tx" refType="h" fact="0.14"/>
          <dgm:constr type="l" for="ch" forName="wedge3" refType="w" fact="0.0956"/>
          <dgm:constr type="t" for="ch" forName="wedge3" refType="w" fact="0.0925"/>
          <dgm:constr type="w" for="ch" forName="wedge3" refType="w" fact="0.84"/>
          <dgm:constr type="h" for="ch" forName="wedge3" refType="h" fact="0.84"/>
          <dgm:constr type="l" for="ch" forName="dummy3a" refType="w" fact="0.9251"/>
          <dgm:constr type="t" for="ch" forName="dummy3a" refType="h" fact="0.6059"/>
          <dgm:constr type="l" for="ch" forName="dummy3b" refType="w" fact="0.6979"/>
          <dgm:constr type="t" for="ch" forName="dummy3b" refType="h" fact="0.8909"/>
          <dgm:constr type="l" for="ch" forName="wedge3Tx" refType="w" fact="0.635"/>
          <dgm:constr type="t" for="ch" forName="wedge3Tx" refType="h" fact="0.59"/>
          <dgm:constr type="w" for="ch" forName="wedge3Tx" refType="w" fact="0.2"/>
          <dgm:constr type="h" for="ch" forName="wedge3Tx" refType="h" fact="0.155"/>
          <dgm:constr type="l" for="ch" forName="wedge4" refType="w" fact="0.08"/>
          <dgm:constr type="t" for="ch" forName="wedge4" refType="h" fact="0.1"/>
          <dgm:constr type="w" for="ch" forName="wedge4" refType="w" fact="0.84"/>
          <dgm:constr type="h" for="ch" forName="wedge4" refType="h" fact="0.84"/>
          <dgm:constr type="l" for="ch" forName="dummy4a" refType="w" fact="0.6822"/>
          <dgm:constr type="t" for="ch" forName="dummy4a" refType="h" fact="0.8984"/>
          <dgm:constr type="l" for="ch" forName="dummy4b" refType="w" fact="0.3178"/>
          <dgm:constr type="t" for="ch" forName="dummy4b" refType="h" fact="0.8984"/>
          <dgm:constr type="l" for="ch" forName="wedge4Tx" refType="w" fact="0.4025"/>
          <dgm:constr type="t" for="ch" forName="wedge4Tx" refType="h" fact="0.76"/>
          <dgm:constr type="w" for="ch" forName="wedge4Tx" refType="w" fact="0.195"/>
          <dgm:constr type="h" for="ch" forName="wedge4Tx" refType="h" fact="0.14"/>
          <dgm:constr type="l" for="ch" forName="wedge5" refType="w" fact="0.0644"/>
          <dgm:constr type="t" for="ch" forName="wedge5" refType="h" fact="0.0925"/>
          <dgm:constr type="w" for="ch" forName="wedge5" refType="w" fact="0.84"/>
          <dgm:constr type="h" for="ch" forName="wedge5" refType="h" fact="0.84"/>
          <dgm:constr type="l" for="ch" forName="dummy5a" refType="w" fact="0.3021"/>
          <dgm:constr type="t" for="ch" forName="dummy5a" refType="h" fact="0.8909"/>
          <dgm:constr type="l" for="ch" forName="dummy5b" refType="w" fact="0.0749"/>
          <dgm:constr type="t" for="ch" forName="dummy5b" refType="h" fact="0.6059"/>
          <dgm:constr type="r" for="ch" forName="wedge5Tx" refType="w" fact="0.365"/>
          <dgm:constr type="t" for="ch" forName="wedge5Tx" refType="h" fact="0.59"/>
          <dgm:constr type="w" for="ch" forName="wedge5Tx" refType="w" fact="0.2"/>
          <dgm:constr type="h" for="ch" forName="wedge5Tx" refType="h" fact="0.155"/>
          <dgm:constr type="l" for="ch" forName="wedge6" refType="w" fact="0.0605"/>
          <dgm:constr type="t" for="ch" forName="wedge6" refType="h" fact="0.0755"/>
          <dgm:constr type="w" for="ch" forName="wedge6" refType="w" fact="0.84"/>
          <dgm:constr type="h" for="ch" forName="wedge6" refType="h" fact="0.84"/>
          <dgm:constr type="l" for="ch" forName="dummy6a" refType="w" fact="0.071"/>
          <dgm:constr type="t" for="ch" forName="dummy6a" refType="h" fact="0.589"/>
          <dgm:constr type="l" for="ch" forName="dummy6b" refType="w" fact="0.1521"/>
          <dgm:constr type="t" for="ch" forName="dummy6b" refType="h" fact="0.2337"/>
          <dgm:constr type="r" for="ch" forName="wedge6Tx" refType="w" fact="0.33"/>
          <dgm:constr type="t" for="ch" forName="wedge6Tx" refType="h" fact="0.38"/>
          <dgm:constr type="w" for="ch" forName="wedge6Tx" refType="w" fact="0.23"/>
          <dgm:constr type="h" for="ch" forName="wedge6Tx" refType="h" fact="0.14"/>
          <dgm:constr type="l" for="ch" forName="wedge7" refType="w" fact="0.0713"/>
          <dgm:constr type="t" for="ch" forName="wedge7" refType="h" fact="0.062"/>
          <dgm:constr type="w" for="ch" forName="wedge7" refType="w" fact="0.84"/>
          <dgm:constr type="h" for="ch" forName="wedge7" refType="h" fact="0.84"/>
          <dgm:constr type="l" for="ch" forName="dummy7a" refType="w" fact="0.163"/>
          <dgm:constr type="t" for="ch" forName="dummy7a" refType="h" fact="0.2201"/>
          <dgm:constr type="l" for="ch" forName="dummy7b" refType="w" fact="0.4913"/>
          <dgm:constr type="t" for="ch" forName="dummy7b" refType="h" fact="0.062"/>
          <dgm:constr type="r" for="ch" forName="wedge7Tx" refType="w" fact="0.47"/>
          <dgm:constr type="t" for="ch" forName="wedge7Tx" refType="h" fact="0.14"/>
          <dgm:constr type="w" for="ch" forName="wedge7Tx" refType="w" fact="0.2"/>
          <dgm:constr type="h" for="ch" forName="wedge7Tx" refType="h" fact="0.16"/>
          <dgm:constr type="h" for="ch" forName="arrowWedge1" refType="w" fact="0.08"/>
          <dgm:constr type="diam" for="ch" forName="arrowWedge1" refType="w" fact="0.84"/>
          <dgm:constr type="l" for="ch" forName="arrowWedge1" refType="w" fact="0.5"/>
          <dgm:constr type="t" for="ch" forName="arrowWedge1" refType="w" fact="0.5"/>
          <dgm:constr type="h" for="ch" forName="arrowWedge2" refType="w" fact="0.08"/>
          <dgm:constr type="diam" for="ch" forName="arrowWedge2" refType="w" fact="0.84"/>
          <dgm:constr type="l" for="ch" forName="arrowWedge2" refType="w" fact="0.5"/>
          <dgm:constr type="t" for="ch" forName="arrowWedge2" refType="w" fact="0.5"/>
          <dgm:constr type="h" for="ch" forName="arrowWedge3" refType="w" fact="0.08"/>
          <dgm:constr type="diam" for="ch" forName="arrowWedge3" refType="w" fact="0.84"/>
          <dgm:constr type="l" for="ch" forName="arrowWedge3" refType="w" fact="0.5"/>
          <dgm:constr type="t" for="ch" forName="arrowWedge3" refType="w" fact="0.5"/>
          <dgm:constr type="h" for="ch" forName="arrowWedge4" refType="w" fact="0.08"/>
          <dgm:constr type="diam" for="ch" forName="arrowWedge4" refType="w" fact="0.84"/>
          <dgm:constr type="l" for="ch" forName="arrowWedge4" refType="w" fact="0.5"/>
          <dgm:constr type="t" for="ch" forName="arrowWedge4" refType="w" fact="0.5"/>
          <dgm:constr type="h" for="ch" forName="arrowWedge5" refType="w" fact="0.08"/>
          <dgm:constr type="diam" for="ch" forName="arrowWedge5" refType="w" fact="0.84"/>
          <dgm:constr type="l" for="ch" forName="arrowWedge5" refType="w" fact="0.5"/>
          <dgm:constr type="t" for="ch" forName="arrowWedge5" refType="w" fact="0.5"/>
          <dgm:constr type="h" for="ch" forName="arrowWedge6" refType="w" fact="0.08"/>
          <dgm:constr type="diam" for="ch" forName="arrowWedge6" refType="w" fact="0.84"/>
          <dgm:constr type="l" for="ch" forName="arrowWedge6" refType="w" fact="0.5"/>
          <dgm:constr type="t" for="ch" forName="arrowWedge6" refType="w" fact="0.5"/>
          <dgm:constr type="h" for="ch" forName="arrowWedge7" refType="w" fact="0.08"/>
          <dgm:constr type="diam" for="ch" forName="arrowWedge7" refType="w" fact="0.84"/>
          <dgm:constr type="l" for="ch" forName="arrowWedge7" refType="w" fact="0.5"/>
          <dgm:constr type="t" for="ch" forName="arrowWedge7" refType="w" fact="0.5"/>
          <dgm:constr type="primFontSz" for="ch" ptType="node" op="equ"/>
        </dgm:constrLst>
      </dgm:else>
    </dgm:choose>
    <dgm:ruleLst/>
    <dgm:choose name="Name8">
      <dgm:if name="Name9" axis="ch" ptType="node" func="cnt" op="gte" val="1">
        <dgm:layoutNode name="wedge1">
          <dgm:alg type="sp"/>
          <dgm:choose name="Name10">
            <dgm:if name="Name11" axis="ch" ptType="node" func="cnt" op="equ" val="1">
              <dgm:shape xmlns:r="http://schemas.openxmlformats.org/officeDocument/2006/relationships" type="ellipse" r:blip="">
                <dgm:adjLst/>
              </dgm:shape>
            </dgm:if>
            <dgm:if name="Name12" axis="ch" ptType="node" func="cnt" op="equ" val="2">
              <dgm:shape xmlns:r="http://schemas.openxmlformats.org/officeDocument/2006/relationships" type="pie" r:blip="">
                <dgm:adjLst>
                  <dgm:adj idx="1" val="270"/>
                  <dgm:adj idx="2" val="90"/>
                </dgm:adjLst>
              </dgm:shape>
            </dgm:if>
            <dgm:if name="Name13" axis="ch" ptType="node" func="cnt" op="equ" val="3">
              <dgm:shape xmlns:r="http://schemas.openxmlformats.org/officeDocument/2006/relationships" type="pie" r:blip="">
                <dgm:adjLst>
                  <dgm:adj idx="1" val="270"/>
                  <dgm:adj idx="2" val="30"/>
                </dgm:adjLst>
              </dgm:shape>
            </dgm:if>
            <dgm:if name="Name14" axis="ch" ptType="node" func="cnt" op="equ" val="4">
              <dgm:shape xmlns:r="http://schemas.openxmlformats.org/officeDocument/2006/relationships" type="pie" r:blip="">
                <dgm:adjLst>
                  <dgm:adj idx="1" val="270"/>
                  <dgm:adj idx="2" val="0"/>
                </dgm:adjLst>
              </dgm:shape>
            </dgm:if>
            <dgm:if name="Name15" axis="ch" ptType="node" func="cnt" op="equ" val="5">
              <dgm:shape xmlns:r="http://schemas.openxmlformats.org/officeDocument/2006/relationships" type="pie" r:blip="">
                <dgm:adjLst>
                  <dgm:adj idx="1" val="270"/>
                  <dgm:adj idx="2" val="342"/>
                </dgm:adjLst>
              </dgm:shape>
            </dgm:if>
            <dgm:if name="Name16" axis="ch" ptType="node" func="cnt" op="equ" val="6">
              <dgm:shape xmlns:r="http://schemas.openxmlformats.org/officeDocument/2006/relationships" type="pie" r:blip="">
                <dgm:adjLst>
                  <dgm:adj idx="1" val="270"/>
                  <dgm:adj idx="2" val="330"/>
                </dgm:adjLst>
              </dgm:shape>
            </dgm:if>
            <dgm:else name="Name17">
              <dgm:shape xmlns:r="http://schemas.openxmlformats.org/officeDocument/2006/relationships" type="pie" r:blip="">
                <dgm:adjLst>
                  <dgm:adj idx="1" val="270"/>
                  <dgm:adj idx="2" val="321.4286"/>
                </dgm:adjLst>
              </dgm:shape>
            </dgm:else>
          </dgm:choose>
          <dgm:choose name="Name18">
            <dgm:if name="Name19" func="var" arg="dir" op="equ" val="norm">
              <dgm:presOf axis="ch desOrSelf" ptType="node node" st="1 1" cnt="1 0"/>
            </dgm:if>
            <dgm:else name="Name20">
              <dgm:choose name="Name21">
                <dgm:if name="Name22" axis="ch" ptType="node" func="cnt" op="equ" val="1">
                  <dgm:presOf axis="ch desOrSelf" ptType="node node" st="1 1" cnt="1 0"/>
                </dgm:if>
                <dgm:if name="Name23" axis="ch" ptType="node" func="cnt" op="equ" val="2">
                  <dgm:presOf axis="ch desOrSelf" ptType="node node" st="2 1" cnt="1 0"/>
                </dgm:if>
                <dgm:if name="Name24" axis="ch" ptType="node" func="cnt" op="equ" val="3">
                  <dgm:presOf axis="ch desOrSelf" ptType="node node" st="3 1" cnt="1 0"/>
                </dgm:if>
                <dgm:if name="Name25" axis="ch" ptType="node" func="cnt" op="equ" val="4">
                  <dgm:presOf axis="ch desOrSelf" ptType="node node" st="4 1" cnt="1 0"/>
                </dgm:if>
                <dgm:if name="Name26" axis="ch" ptType="node" func="cnt" op="equ" val="5">
                  <dgm:presOf axis="ch desOrSelf" ptType="node node" st="5 1" cnt="1 0"/>
                </dgm:if>
                <dgm:if name="Name27" axis="ch" ptType="node" func="cnt" op="equ" val="6">
                  <dgm:presOf axis="ch desOrSelf" ptType="node node" st="6 1" cnt="1 0"/>
                </dgm:if>
                <dgm:else name="Name28">
                  <dgm:presOf axis="ch desOrSelf" ptType="node node" st="7 1" cnt="1 0"/>
                </dgm:else>
              </dgm:choose>
            </dgm:else>
          </dgm:choose>
          <dgm:constrLst/>
          <dgm:ruleLst/>
        </dgm:layoutNode>
        <dgm:layoutNode name="dummy1a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1b" moveWith="wedge1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1Tx" moveWith="wedg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29">
            <dgm:if name="Name30" func="var" arg="dir" op="equ" val="norm">
              <dgm:presOf axis="ch desOrSelf" ptType="node node" st="1 1" cnt="1 0"/>
            </dgm:if>
            <dgm:else name="Name31">
              <dgm:choose name="Name32">
                <dgm:if name="Name33" axis="ch" ptType="node" func="cnt" op="equ" val="1">
                  <dgm:presOf axis="ch desOrSelf" ptType="node node" st="1 1" cnt="1 0"/>
                </dgm:if>
                <dgm:if name="Name34" axis="ch" ptType="node" func="cnt" op="equ" val="2">
                  <dgm:presOf axis="ch desOrSelf" ptType="node node" st="2 1" cnt="1 0"/>
                </dgm:if>
                <dgm:if name="Name35" axis="ch" ptType="node" func="cnt" op="equ" val="3">
                  <dgm:presOf axis="ch desOrSelf" ptType="node node" st="3 1" cnt="1 0"/>
                </dgm:if>
                <dgm:if name="Name36" axis="ch" ptType="node" func="cnt" op="equ" val="4">
                  <dgm:presOf axis="ch desOrSelf" ptType="node node" st="4 1" cnt="1 0"/>
                </dgm:if>
                <dgm:if name="Name37" axis="ch" ptType="node" func="cnt" op="equ" val="5">
                  <dgm:presOf axis="ch desOrSelf" ptType="node node" st="5 1" cnt="1 0"/>
                </dgm:if>
                <dgm:if name="Name38" axis="ch" ptType="node" func="cnt" op="equ" val="6">
                  <dgm:presOf axis="ch desOrSelf" ptType="node node" st="6 1" cnt="1 0"/>
                </dgm:if>
                <dgm:else name="Name39">
                  <dgm:presOf axis="ch desOrSelf" ptType="node node" st="7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40"/>
    </dgm:choose>
    <dgm:choose name="Name41">
      <dgm:if name="Name42" axis="ch" ptType="node" func="cnt" op="gte" val="2">
        <dgm:layoutNode name="wedge2">
          <dgm:alg type="sp"/>
          <dgm:choose name="Name43">
            <dgm:if name="Name44" axis="ch" ptType="node" func="cnt" op="equ" val="2">
              <dgm:shape xmlns:r="http://schemas.openxmlformats.org/officeDocument/2006/relationships" type="pie" r:blip="">
                <dgm:adjLst>
                  <dgm:adj idx="1" val="90"/>
                  <dgm:adj idx="2" val="270"/>
                </dgm:adjLst>
              </dgm:shape>
            </dgm:if>
            <dgm:if name="Name45" axis="ch" ptType="node" func="cnt" op="equ" val="3">
              <dgm:shape xmlns:r="http://schemas.openxmlformats.org/officeDocument/2006/relationships" type="pie" r:blip="">
                <dgm:adjLst>
                  <dgm:adj idx="1" val="30"/>
                  <dgm:adj idx="2" val="150"/>
                </dgm:adjLst>
              </dgm:shape>
            </dgm:if>
            <dgm:if name="Name46" axis="ch" ptType="node" func="cnt" op="equ" val="4">
              <dgm:shape xmlns:r="http://schemas.openxmlformats.org/officeDocument/2006/relationships" type="pie" r:blip="">
                <dgm:adjLst>
                  <dgm:adj idx="1" val="0"/>
                  <dgm:adj idx="2" val="90"/>
                </dgm:adjLst>
              </dgm:shape>
            </dgm:if>
            <dgm:if name="Name47" axis="ch" ptType="node" func="cnt" op="equ" val="5">
              <dgm:shape xmlns:r="http://schemas.openxmlformats.org/officeDocument/2006/relationships" type="pie" r:blip="">
                <dgm:adjLst>
                  <dgm:adj idx="1" val="342"/>
                  <dgm:adj idx="2" val="54"/>
                </dgm:adjLst>
              </dgm:shape>
            </dgm:if>
            <dgm:if name="Name48" axis="ch" ptType="node" func="cnt" op="equ" val="6">
              <dgm:shape xmlns:r="http://schemas.openxmlformats.org/officeDocument/2006/relationships" type="pie" r:blip="">
                <dgm:adjLst>
                  <dgm:adj idx="1" val="330"/>
                  <dgm:adj idx="2" val="30"/>
                </dgm:adjLst>
              </dgm:shape>
            </dgm:if>
            <dgm:else name="Name49">
              <dgm:shape xmlns:r="http://schemas.openxmlformats.org/officeDocument/2006/relationships" type="pie" r:blip="">
                <dgm:adjLst>
                  <dgm:adj idx="1" val="321.4286"/>
                  <dgm:adj idx="2" val="12.85714"/>
                </dgm:adjLst>
              </dgm:shape>
            </dgm:else>
          </dgm:choose>
          <dgm:choose name="Name50">
            <dgm:if name="Name51" func="var" arg="dir" op="equ" val="norm">
              <dgm:presOf axis="ch desOrSelf" ptType="node node" st="2 1" cnt="1 0"/>
            </dgm:if>
            <dgm:else name="Name52">
              <dgm:choose name="Name53">
                <dgm:if name="Name54" axis="ch" ptType="node" func="cnt" op="equ" val="2">
                  <dgm:presOf axis="ch desOrSelf" ptType="node node" st="1 1" cnt="1 0"/>
                </dgm:if>
                <dgm:if name="Name55" axis="ch" ptType="node" func="cnt" op="equ" val="3">
                  <dgm:presOf axis="ch desOrSelf" ptType="node node" st="2 1" cnt="1 0"/>
                </dgm:if>
                <dgm:if name="Name56" axis="ch" ptType="node" func="cnt" op="equ" val="4">
                  <dgm:presOf axis="ch desOrSelf" ptType="node node" st="3 1" cnt="1 0"/>
                </dgm:if>
                <dgm:if name="Name57" axis="ch" ptType="node" func="cnt" op="equ" val="5">
                  <dgm:presOf axis="ch desOrSelf" ptType="node node" st="4 1" cnt="1 0"/>
                </dgm:if>
                <dgm:if name="Name58" axis="ch" ptType="node" func="cnt" op="equ" val="6">
                  <dgm:presOf axis="ch desOrSelf" ptType="node node" st="5 1" cnt="1 0"/>
                </dgm:if>
                <dgm:else name="Name59">
                  <dgm:presOf axis="ch desOrSelf" ptType="node node" st="6 1" cnt="1 0"/>
                </dgm:else>
              </dgm:choose>
            </dgm:else>
          </dgm:choose>
          <dgm:constrLst/>
          <dgm:ruleLst/>
        </dgm:layoutNode>
        <dgm:layoutNode name="dummy2a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2b" moveWith="wedge2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2Tx" moveWith="wedge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60">
            <dgm:if name="Name61" func="var" arg="dir" op="equ" val="norm">
              <dgm:presOf axis="ch desOrSelf" ptType="node node" st="2 1" cnt="1 0"/>
            </dgm:if>
            <dgm:else name="Name62">
              <dgm:choose name="Name63">
                <dgm:if name="Name64" axis="ch" ptType="node" func="cnt" op="equ" val="2">
                  <dgm:presOf axis="ch desOrSelf" ptType="node node" st="1 1" cnt="1 0"/>
                </dgm:if>
                <dgm:if name="Name65" axis="ch" ptType="node" func="cnt" op="equ" val="3">
                  <dgm:presOf axis="ch desOrSelf" ptType="node node" st="2 1" cnt="1 0"/>
                </dgm:if>
                <dgm:if name="Name66" axis="ch" ptType="node" func="cnt" op="equ" val="4">
                  <dgm:presOf axis="ch desOrSelf" ptType="node node" st="3 1" cnt="1 0"/>
                </dgm:if>
                <dgm:if name="Name67" axis="ch" ptType="node" func="cnt" op="equ" val="5">
                  <dgm:presOf axis="ch desOrSelf" ptType="node node" st="4 1" cnt="1 0"/>
                </dgm:if>
                <dgm:if name="Name68" axis="ch" ptType="node" func="cnt" op="equ" val="6">
                  <dgm:presOf axis="ch desOrSelf" ptType="node node" st="5 1" cnt="1 0"/>
                </dgm:if>
                <dgm:else name="Name69">
                  <dgm:presOf axis="ch desOrSelf" ptType="node node" st="6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70"/>
    </dgm:choose>
    <dgm:choose name="Name71">
      <dgm:if name="Name72" axis="ch" ptType="node" func="cnt" op="gte" val="3">
        <dgm:layoutNode name="wedge3">
          <dgm:alg type="sp"/>
          <dgm:choose name="Name73">
            <dgm:if name="Name74" axis="ch" ptType="node" func="cnt" op="equ" val="3">
              <dgm:shape xmlns:r="http://schemas.openxmlformats.org/officeDocument/2006/relationships" type="pie" r:blip="">
                <dgm:adjLst>
                  <dgm:adj idx="1" val="150"/>
                  <dgm:adj idx="2" val="270"/>
                </dgm:adjLst>
              </dgm:shape>
            </dgm:if>
            <dgm:if name="Name75" axis="ch" ptType="node" func="cnt" op="equ" val="4">
              <dgm:shape xmlns:r="http://schemas.openxmlformats.org/officeDocument/2006/relationships" type="pie" r:blip="">
                <dgm:adjLst>
                  <dgm:adj idx="1" val="90"/>
                  <dgm:adj idx="2" val="180"/>
                </dgm:adjLst>
              </dgm:shape>
            </dgm:if>
            <dgm:if name="Name76" axis="ch" ptType="node" func="cnt" op="equ" val="5">
              <dgm:shape xmlns:r="http://schemas.openxmlformats.org/officeDocument/2006/relationships" type="pie" r:blip="">
                <dgm:adjLst>
                  <dgm:adj idx="1" val="54"/>
                  <dgm:adj idx="2" val="126"/>
                </dgm:adjLst>
              </dgm:shape>
            </dgm:if>
            <dgm:if name="Name77" axis="ch" ptType="node" func="cnt" op="equ" val="6">
              <dgm:shape xmlns:r="http://schemas.openxmlformats.org/officeDocument/2006/relationships" type="pie" r:blip="">
                <dgm:adjLst>
                  <dgm:adj idx="1" val="30"/>
                  <dgm:adj idx="2" val="90"/>
                </dgm:adjLst>
              </dgm:shape>
            </dgm:if>
            <dgm:else name="Name78">
              <dgm:shape xmlns:r="http://schemas.openxmlformats.org/officeDocument/2006/relationships" type="pie" r:blip="">
                <dgm:adjLst>
                  <dgm:adj idx="1" val="12.85714"/>
                  <dgm:adj idx="2" val="64.28571"/>
                </dgm:adjLst>
              </dgm:shape>
            </dgm:else>
          </dgm:choose>
          <dgm:choose name="Name79">
            <dgm:if name="Name80" func="var" arg="dir" op="equ" val="norm">
              <dgm:presOf axis="ch desOrSelf" ptType="node node" st="3 1" cnt="1 0"/>
            </dgm:if>
            <dgm:else name="Name81">
              <dgm:choose name="Name82">
                <dgm:if name="Name83" axis="ch" ptType="node" func="cnt" op="equ" val="3">
                  <dgm:presOf axis="ch desOrSelf" ptType="node node" st="1 1" cnt="1 0"/>
                </dgm:if>
                <dgm:if name="Name84" axis="ch" ptType="node" func="cnt" op="equ" val="4">
                  <dgm:presOf axis="ch desOrSelf" ptType="node node" st="2 1" cnt="1 0"/>
                </dgm:if>
                <dgm:if name="Name85" axis="ch" ptType="node" func="cnt" op="equ" val="5">
                  <dgm:presOf axis="ch desOrSelf" ptType="node node" st="3 1" cnt="1 0"/>
                </dgm:if>
                <dgm:if name="Name86" axis="ch" ptType="node" func="cnt" op="equ" val="6">
                  <dgm:presOf axis="ch desOrSelf" ptType="node node" st="4 1" cnt="1 0"/>
                </dgm:if>
                <dgm:else name="Name87">
                  <dgm:presOf axis="ch desOrSelf" ptType="node node" st="5 1" cnt="1 0"/>
                </dgm:else>
              </dgm:choose>
            </dgm:else>
          </dgm:choose>
          <dgm:constrLst/>
          <dgm:ruleLst/>
        </dgm:layoutNode>
        <dgm:layoutNode name="dummy3a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3b" moveWith="wedge3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3Tx" moveWith="wedge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88">
            <dgm:if name="Name89" func="var" arg="dir" op="equ" val="norm">
              <dgm:presOf axis="ch desOrSelf" ptType="node node" st="3 1" cnt="1 0"/>
            </dgm:if>
            <dgm:else name="Name90">
              <dgm:choose name="Name91">
                <dgm:if name="Name92" axis="ch" ptType="node" func="cnt" op="equ" val="3">
                  <dgm:presOf axis="ch desOrSelf" ptType="node node" st="1 1" cnt="1 0"/>
                </dgm:if>
                <dgm:if name="Name93" axis="ch" ptType="node" func="cnt" op="equ" val="4">
                  <dgm:presOf axis="ch desOrSelf" ptType="node node" st="2 1" cnt="1 0"/>
                </dgm:if>
                <dgm:if name="Name94" axis="ch" ptType="node" func="cnt" op="equ" val="5">
                  <dgm:presOf axis="ch desOrSelf" ptType="node node" st="3 1" cnt="1 0"/>
                </dgm:if>
                <dgm:if name="Name95" axis="ch" ptType="node" func="cnt" op="equ" val="6">
                  <dgm:presOf axis="ch desOrSelf" ptType="node node" st="4 1" cnt="1 0"/>
                </dgm:if>
                <dgm:else name="Name96">
                  <dgm:presOf axis="ch desOrSelf" ptType="node node" st="5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97"/>
    </dgm:choose>
    <dgm:choose name="Name98">
      <dgm:if name="Name99" axis="ch" ptType="node" func="cnt" op="gte" val="4">
        <dgm:layoutNode name="wedge4">
          <dgm:alg type="sp"/>
          <dgm:choose name="Name100">
            <dgm:if name="Name101" axis="ch" ptType="node" func="cnt" op="equ" val="4">
              <dgm:shape xmlns:r="http://schemas.openxmlformats.org/officeDocument/2006/relationships" type="pie" r:blip="">
                <dgm:adjLst>
                  <dgm:adj idx="1" val="180"/>
                  <dgm:adj idx="2" val="270"/>
                </dgm:adjLst>
              </dgm:shape>
            </dgm:if>
            <dgm:if name="Name102" axis="ch" ptType="node" func="cnt" op="equ" val="5">
              <dgm:shape xmlns:r="http://schemas.openxmlformats.org/officeDocument/2006/relationships" type="pie" r:blip="">
                <dgm:adjLst>
                  <dgm:adj idx="1" val="126"/>
                  <dgm:adj idx="2" val="198"/>
                </dgm:adjLst>
              </dgm:shape>
            </dgm:if>
            <dgm:if name="Name103" axis="ch" ptType="node" func="cnt" op="equ" val="6">
              <dgm:shape xmlns:r="http://schemas.openxmlformats.org/officeDocument/2006/relationships" type="pie" r:blip="">
                <dgm:adjLst>
                  <dgm:adj idx="1" val="90"/>
                  <dgm:adj idx="2" val="150"/>
                </dgm:adjLst>
              </dgm:shape>
            </dgm:if>
            <dgm:else name="Name104">
              <dgm:shape xmlns:r="http://schemas.openxmlformats.org/officeDocument/2006/relationships" type="pie" r:blip="">
                <dgm:adjLst>
                  <dgm:adj idx="1" val="64.2871"/>
                  <dgm:adj idx="2" val="115.7143"/>
                </dgm:adjLst>
              </dgm:shape>
            </dgm:else>
          </dgm:choose>
          <dgm:choose name="Name105">
            <dgm:if name="Name106" func="var" arg="dir" op="equ" val="norm">
              <dgm:presOf axis="ch desOrSelf" ptType="node node" st="4 1" cnt="1 0"/>
            </dgm:if>
            <dgm:else name="Name107">
              <dgm:choose name="Name108">
                <dgm:if name="Name109" axis="ch" ptType="node" func="cnt" op="equ" val="4">
                  <dgm:presOf axis="ch desOrSelf" ptType="node node" st="1 1" cnt="1 0"/>
                </dgm:if>
                <dgm:if name="Name110" axis="ch" ptType="node" func="cnt" op="equ" val="5">
                  <dgm:presOf axis="ch desOrSelf" ptType="node node" st="2 1" cnt="1 0"/>
                </dgm:if>
                <dgm:if name="Name111" axis="ch" ptType="node" func="cnt" op="equ" val="6">
                  <dgm:presOf axis="ch desOrSelf" ptType="node node" st="3 1" cnt="1 0"/>
                </dgm:if>
                <dgm:else name="Name112">
                  <dgm:presOf axis="ch desOrSelf" ptType="node node" st="4 1" cnt="1 0"/>
                </dgm:else>
              </dgm:choose>
            </dgm:else>
          </dgm:choose>
          <dgm:constrLst/>
          <dgm:ruleLst/>
        </dgm:layoutNode>
        <dgm:layoutNode name="dummy4a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4b" moveWith="wedge4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4Tx" moveWith="wedge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13">
            <dgm:if name="Name114" func="var" arg="dir" op="equ" val="norm">
              <dgm:presOf axis="ch desOrSelf" ptType="node node" st="4 1" cnt="1 0"/>
            </dgm:if>
            <dgm:else name="Name115">
              <dgm:choose name="Name116">
                <dgm:if name="Name117" axis="ch" ptType="node" func="cnt" op="equ" val="4">
                  <dgm:presOf axis="ch desOrSelf" ptType="node node" st="1 1" cnt="1 0"/>
                </dgm:if>
                <dgm:if name="Name118" axis="ch" ptType="node" func="cnt" op="equ" val="5">
                  <dgm:presOf axis="ch desOrSelf" ptType="node node" st="2 1" cnt="1 0"/>
                </dgm:if>
                <dgm:if name="Name119" axis="ch" ptType="node" func="cnt" op="equ" val="6">
                  <dgm:presOf axis="ch desOrSelf" ptType="node node" st="3 1" cnt="1 0"/>
                </dgm:if>
                <dgm:else name="Name120">
                  <dgm:presOf axis="ch desOrSelf" ptType="node node" st="4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21"/>
    </dgm:choose>
    <dgm:choose name="Name122">
      <dgm:if name="Name123" axis="ch" ptType="node" func="cnt" op="gte" val="5">
        <dgm:layoutNode name="wedge5">
          <dgm:alg type="sp"/>
          <dgm:choose name="Name124">
            <dgm:if name="Name125" axis="ch" ptType="node" func="cnt" op="equ" val="5">
              <dgm:shape xmlns:r="http://schemas.openxmlformats.org/officeDocument/2006/relationships" type="pie" r:blip="">
                <dgm:adjLst>
                  <dgm:adj idx="1" val="198"/>
                  <dgm:adj idx="2" val="270"/>
                </dgm:adjLst>
              </dgm:shape>
            </dgm:if>
            <dgm:if name="Name126" axis="ch" ptType="node" func="cnt" op="equ" val="6">
              <dgm:shape xmlns:r="http://schemas.openxmlformats.org/officeDocument/2006/relationships" type="pie" r:blip="">
                <dgm:adjLst>
                  <dgm:adj idx="1" val="150"/>
                  <dgm:adj idx="2" val="210"/>
                </dgm:adjLst>
              </dgm:shape>
            </dgm:if>
            <dgm:else name="Name127">
              <dgm:shape xmlns:r="http://schemas.openxmlformats.org/officeDocument/2006/relationships" type="pie" r:blip="">
                <dgm:adjLst>
                  <dgm:adj idx="1" val="115.7143"/>
                  <dgm:adj idx="2" val="167.1429"/>
                </dgm:adjLst>
              </dgm:shape>
            </dgm:else>
          </dgm:choose>
          <dgm:choose name="Name128">
            <dgm:if name="Name129" func="var" arg="dir" op="equ" val="norm">
              <dgm:presOf axis="ch desOrSelf" ptType="node node" st="5 1" cnt="1 0"/>
            </dgm:if>
            <dgm:else name="Name130">
              <dgm:choose name="Name131">
                <dgm:if name="Name132" axis="ch" ptType="node" func="cnt" op="equ" val="5">
                  <dgm:presOf axis="ch desOrSelf" ptType="node node" st="1 1" cnt="1 0"/>
                </dgm:if>
                <dgm:if name="Name133" axis="ch" ptType="node" func="cnt" op="equ" val="6">
                  <dgm:presOf axis="ch desOrSelf" ptType="node node" st="2 1" cnt="1 0"/>
                </dgm:if>
                <dgm:else name="Name134">
                  <dgm:presOf axis="ch desOrSelf" ptType="node node" st="3 1" cnt="1 0"/>
                </dgm:else>
              </dgm:choose>
            </dgm:else>
          </dgm:choose>
          <dgm:constrLst/>
          <dgm:ruleLst/>
        </dgm:layoutNode>
        <dgm:layoutNode name="dummy5a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5b" moveWith="wedge5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5Tx" moveWith="wedge5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35">
            <dgm:if name="Name136" func="var" arg="dir" op="equ" val="norm">
              <dgm:presOf axis="ch desOrSelf" ptType="node node" st="5 1" cnt="1 0"/>
            </dgm:if>
            <dgm:else name="Name137">
              <dgm:choose name="Name138">
                <dgm:if name="Name139" axis="ch" ptType="node" func="cnt" op="equ" val="5">
                  <dgm:presOf axis="ch desOrSelf" ptType="node node" st="1 1" cnt="1 0"/>
                </dgm:if>
                <dgm:if name="Name140" axis="ch" ptType="node" func="cnt" op="equ" val="6">
                  <dgm:presOf axis="ch desOrSelf" ptType="node node" st="2 1" cnt="1 0"/>
                </dgm:if>
                <dgm:else name="Name141">
                  <dgm:presOf axis="ch desOrSelf" ptType="node node" st="3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42"/>
    </dgm:choose>
    <dgm:choose name="Name143">
      <dgm:if name="Name144" axis="ch" ptType="node" func="cnt" op="gte" val="6">
        <dgm:layoutNode name="wedge6">
          <dgm:alg type="sp"/>
          <dgm:choose name="Name145">
            <dgm:if name="Name146" axis="ch" ptType="node" func="cnt" op="equ" val="6">
              <dgm:shape xmlns:r="http://schemas.openxmlformats.org/officeDocument/2006/relationships" type="pie" r:blip="">
                <dgm:adjLst>
                  <dgm:adj idx="1" val="210"/>
                  <dgm:adj idx="2" val="270"/>
                </dgm:adjLst>
              </dgm:shape>
            </dgm:if>
            <dgm:else name="Name147">
              <dgm:shape xmlns:r="http://schemas.openxmlformats.org/officeDocument/2006/relationships" type="pie" r:blip="">
                <dgm:adjLst>
                  <dgm:adj idx="1" val="167.1429"/>
                  <dgm:adj idx="2" val="218.5714"/>
                </dgm:adjLst>
              </dgm:shape>
            </dgm:else>
          </dgm:choose>
          <dgm:choose name="Name148">
            <dgm:if name="Name149" func="var" arg="dir" op="equ" val="norm">
              <dgm:presOf axis="ch desOrSelf" ptType="node node" st="6 1" cnt="1 0"/>
            </dgm:if>
            <dgm:else name="Name150">
              <dgm:choose name="Name151">
                <dgm:if name="Name152" axis="ch" ptType="node" func="cnt" op="equ" val="6">
                  <dgm:presOf axis="ch desOrSelf" ptType="node node" st="1 1" cnt="1 0"/>
                </dgm:if>
                <dgm:else name="Name153">
                  <dgm:presOf axis="ch desOrSelf" ptType="node node" st="2 1" cnt="1 0"/>
                </dgm:else>
              </dgm:choose>
            </dgm:else>
          </dgm:choose>
          <dgm:constrLst/>
          <dgm:ruleLst/>
        </dgm:layoutNode>
        <dgm:layoutNode name="dummy6a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6b" moveWith="wedge6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6Tx" moveWith="wedge6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54">
            <dgm:if name="Name155" func="var" arg="dir" op="equ" val="norm">
              <dgm:presOf axis="ch desOrSelf" ptType="node node" st="6 1" cnt="1 0"/>
            </dgm:if>
            <dgm:else name="Name156">
              <dgm:choose name="Name157">
                <dgm:if name="Name158" axis="ch" ptType="node" func="cnt" op="equ" val="6">
                  <dgm:presOf axis="ch desOrSelf" ptType="node node" st="1 1" cnt="1 0"/>
                </dgm:if>
                <dgm:else name="Name159">
                  <dgm:presOf axis="ch desOrSelf" ptType="node node" st="2 1" cnt="1 0"/>
                </dgm:else>
              </dgm:choose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0"/>
    </dgm:choose>
    <dgm:choose name="Name161">
      <dgm:if name="Name162" axis="ch" ptType="node" func="cnt" op="gte" val="7">
        <dgm:layoutNode name="wedge7">
          <dgm:alg type="sp"/>
          <dgm:shape xmlns:r="http://schemas.openxmlformats.org/officeDocument/2006/relationships" type="pie" r:blip="">
            <dgm:adjLst>
              <dgm:adj idx="1" val="218.5714"/>
              <dgm:adj idx="2" val="270"/>
            </dgm:adjLst>
          </dgm:shape>
          <dgm:choose name="Name163">
            <dgm:if name="Name164" func="var" arg="dir" op="equ" val="norm">
              <dgm:presOf axis="ch desOrSelf" ptType="node node" st="7 1" cnt="1 0"/>
            </dgm:if>
            <dgm:else name="Name165">
              <dgm:presOf axis="ch desOrSelf" ptType="node node" st="1 1" cnt="1 0"/>
            </dgm:else>
          </dgm:choose>
          <dgm:constrLst/>
          <dgm:ruleLst/>
        </dgm:layoutNode>
        <dgm:layoutNode name="dummy7a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dummy7b" moveWith="wedge7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wedge7Tx" moveWith="wedge7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choose name="Name166">
            <dgm:if name="Name167" func="var" arg="dir" op="equ" val="norm">
              <dgm:presOf axis="ch desOrSelf" ptType="node node" st="7 1" cnt="1 0"/>
            </dgm:if>
            <dgm:else name="Name168">
              <dgm:presOf axis="ch desOrSelf" ptType="node node" st="1 1" cnt="1 0"/>
            </dgm:else>
          </dgm:choose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if>
      <dgm:else name="Name169"/>
    </dgm:choose>
    <dgm:choose name="Name170">
      <dgm:if name="Name171" axis="ch" ptType="node" func="cnt" op="equ" val="1">
        <dgm:forEach name="Name172" axis="ch" ptType="sibTrans" hideLastTrans="0" cnt="1">
          <dgm:layoutNode name="arrowWedge1single" styleLbl="fgSibTrans2D1">
            <dgm:choose name="Name173">
              <dgm:if name="Name174" func="var" arg="dir" op="equ" val="norm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arr"/>
                  <dgm:param type="endSty" val="noArr"/>
                </dgm:alg>
              </dgm:if>
              <dgm:else name="Name175">
                <dgm:alg type="conn">
                  <dgm:param type="connRout" val="longCurve"/>
                  <dgm:param type="srcNode" val="dummy1a"/>
                  <dgm:param type="dstNode" val="dummy1b"/>
                  <dgm:param type="begPts" val="tL"/>
                  <dgm:param type="endPts" val="tR"/>
                  <dgm:param type="begSty" val="noArr"/>
                  <dgm:param type="endSty" val="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if name="Name176" axis="ch" ptType="node" func="cnt" op="gte" val="2">
        <dgm:forEach name="Name177" axis="ch" ptType="sibTrans" hideLastTrans="0" cnt="1">
          <dgm:layoutNode name="arrowWedge1" styleLbl="fgSibTrans2D1">
            <dgm:choose name="Name178">
              <dgm:if name="Name179" func="var" arg="dir" op="equ" val="norm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noArr"/>
                  <dgm:param type="endSty" val="arr"/>
                </dgm:alg>
              </dgm:if>
              <dgm:else name="Name180">
                <dgm:alg type="conn">
                  <dgm:param type="connRout" val="curve"/>
                  <dgm:param type="srcNode" val="dummy1a"/>
                  <dgm:param type="dstNode" val="dummy1b"/>
                  <dgm:param type="begPts" val="tL"/>
                  <dgm:param type="endPts" val="tL"/>
                  <dgm:param type="begSty" val="arr"/>
                  <dgm:param type="endSty" val="noArr"/>
                </dgm:alg>
              </dgm:else>
            </dgm:choose>
            <dgm:shape xmlns:r="http://schemas.openxmlformats.org/officeDocument/2006/relationships" type="conn" r:blip="">
              <dgm:adjLst/>
            </dgm:shape>
            <dgm:presOf/>
            <dgm:constrLst>
              <dgm:constr type="w" val="1"/>
              <dgm:constr type="begPad"/>
              <dgm:constr type="endPad"/>
            </dgm:constrLst>
            <dgm:ruleLst/>
          </dgm:layoutNode>
        </dgm:forEach>
      </dgm:if>
      <dgm:else name="Name181"/>
    </dgm:choose>
    <dgm:forEach name="Name182" axis="ch" ptType="sibTrans" hideLastTrans="0" st="2" cnt="1">
      <dgm:layoutNode name="arrowWedge2" styleLbl="fgSibTrans2D1">
        <dgm:choose name="Name183">
          <dgm:if name="Name184" func="var" arg="dir" op="equ" val="norm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5">
            <dgm:alg type="conn">
              <dgm:param type="connRout" val="curve"/>
              <dgm:param type="srcNode" val="dummy2a"/>
              <dgm:param type="dstNode" val="dummy2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86" axis="ch" ptType="sibTrans" hideLastTrans="0" st="3" cnt="1">
      <dgm:layoutNode name="arrowWedge3" styleLbl="fgSibTrans2D1">
        <dgm:choose name="Name187">
          <dgm:if name="Name188" func="var" arg="dir" op="equ" val="norm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89">
            <dgm:alg type="conn">
              <dgm:param type="connRout" val="curve"/>
              <dgm:param type="srcNode" val="dummy3a"/>
              <dgm:param type="dstNode" val="dummy3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0" axis="ch" ptType="sibTrans" hideLastTrans="0" st="4" cnt="1">
      <dgm:layoutNode name="arrowWedge4" styleLbl="fgSibTrans2D1">
        <dgm:choose name="Name191">
          <dgm:if name="Name192" func="var" arg="dir" op="equ" val="norm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3">
            <dgm:alg type="conn">
              <dgm:param type="connRout" val="curve"/>
              <dgm:param type="srcNode" val="dummy4a"/>
              <dgm:param type="dstNode" val="dummy4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4" axis="ch" ptType="sibTrans" hideLastTrans="0" st="5" cnt="1">
      <dgm:layoutNode name="arrowWedge5" styleLbl="fgSibTrans2D1">
        <dgm:choose name="Name195">
          <dgm:if name="Name196" func="var" arg="dir" op="equ" val="norm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197">
            <dgm:alg type="conn">
              <dgm:param type="connRout" val="curve"/>
              <dgm:param type="srcNode" val="dummy5a"/>
              <dgm:param type="dstNode" val="dummy5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198" axis="ch" ptType="sibTrans" hideLastTrans="0" st="6" cnt="1">
      <dgm:layoutNode name="arrowWedge6" styleLbl="fgSibTrans2D1">
        <dgm:choose name="Name199">
          <dgm:if name="Name200" func="var" arg="dir" op="equ" val="norm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1">
            <dgm:alg type="conn">
              <dgm:param type="connRout" val="curve"/>
              <dgm:param type="srcNode" val="dummy6a"/>
              <dgm:param type="dstNode" val="dummy6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  <dgm:forEach name="Name202" axis="ch" ptType="sibTrans" hideLastTrans="0" st="7" cnt="1">
      <dgm:layoutNode name="arrowWedge7" styleLbl="fgSibTrans2D1">
        <dgm:choose name="Name203">
          <dgm:if name="Name204" func="var" arg="dir" op="equ" val="norm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noArr"/>
              <dgm:param type="endSty" val="arr"/>
            </dgm:alg>
          </dgm:if>
          <dgm:else name="Name205">
            <dgm:alg type="conn">
              <dgm:param type="connRout" val="curve"/>
              <dgm:param type="srcNode" val="dummy7a"/>
              <dgm:param type="dstNode" val="dummy7b"/>
              <dgm:param type="begPts" val="tL"/>
              <dgm:param type="endPts" val="tL"/>
              <dgm:param type="begSty" val="arr"/>
              <dgm:param type="endSty" val="noArr"/>
            </dgm:alg>
          </dgm:else>
        </dgm:choose>
        <dgm:shape xmlns:r="http://schemas.openxmlformats.org/officeDocument/2006/relationships" type="conn" r:blip="">
          <dgm:adjLst/>
        </dgm:shape>
        <dgm:presOf/>
        <dgm:constrLst>
          <dgm:constr type="w" val="1"/>
          <dgm:constr type="begPad"/>
          <dgm:constr type="endPad"/>
        </dgm:constrLst>
        <dgm:ruleLst/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AlternatingHexagons">
  <dgm:title val=""/>
  <dgm:desc val=""/>
  <dgm:catLst>
    <dgm:cat type="list" pri="1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1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chMax/>
      <dgm:chPref/>
      <dgm:dir/>
      <dgm:animLvl val="lvl"/>
    </dgm:varLst>
    <dgm:alg type="lin">
      <dgm:param type="linDir" val="fromT"/>
    </dgm:alg>
    <dgm:shape xmlns:r="http://schemas.openxmlformats.org/officeDocument/2006/relationships" r:blip="">
      <dgm:adjLst/>
    </dgm:shape>
    <dgm:constrLst>
      <dgm:constr type="primFontSz" for="des" forName="Parent1" val="65"/>
      <dgm:constr type="primFontSz" for="des" forName="Childtext1" refType="primFontSz" refFor="des" refForName="Parent1" op="lte"/>
      <dgm:constr type="w" for="ch" forName="composite" refType="w"/>
      <dgm:constr type="h" for="ch" forName="composite" refType="h"/>
      <dgm:constr type="h" for="ch" forName="spaceBetweenRectangles" refType="w" refFor="ch" refForName="composite" fact="-0.042"/>
      <dgm:constr type="sp" refType="h" refFor="ch" refForName="composite" op="equ" fact="0.1"/>
    </dgm:constrLst>
    <dgm:forEach name="nodesForEach" axis="ch" ptType="node">
      <dgm:layoutNode name="composite">
        <dgm:alg type="composite">
          <dgm:param type="ar" val="3.6"/>
        </dgm:alg>
        <dgm:shape xmlns:r="http://schemas.openxmlformats.org/officeDocument/2006/relationships" r:blip="">
          <dgm:adjLst/>
        </dgm:shape>
        <dgm:choose name="Name1">
          <dgm:if name="Name2" func="var" arg="dir" op="equ" val="norm">
            <dgm:choose name="Name3">
              <dgm:if name="Name4" axis="self" ptType="node" func="posOdd" op="equ" val="1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/>
                  <dgm:constr type="h" for="ch" forName="BalanceSpacing" refType="h" fact="0.1"/>
                  <dgm:constr type="l" for="ch" forName="BalanceSpacing1" refType="w" fact="0.69"/>
                  <dgm:constr type="t" for="ch" forName="BalanceSpacing1" refType="h" fact="0.2"/>
                  <dgm:constr type="w" for="ch" forName="BalanceSpacing1" refType="w" fact="0.31"/>
                  <dgm:constr type="h" for="ch" forName="BalanceSpacing1" refType="h" fact="0.6"/>
                </dgm:constrLst>
              </dgm:if>
              <dgm:else name="Name5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  <dgm:constr type="l" for="ch" forName="BalanceSpacing1" refType="w" fact="0"/>
                  <dgm:constr type="t" for="ch" forName="BalanceSpacing1" refType="h" fact="0.2"/>
                  <dgm:constr type="w" for="ch" forName="BalanceSpacing1" refType="w" fact="0.3"/>
                  <dgm:constr type="h" for="ch" forName="BalanceSpacing1" refType="h" fact="0.6"/>
                </dgm:constrLst>
              </dgm:else>
            </dgm:choose>
          </dgm:if>
          <dgm:else name="Name6">
            <dgm:choose name="Name7">
              <dgm:if name="Name8" axis="self" ptType="node" func="posOdd" op="equ" val="1">
                <dgm:constrLst>
                  <dgm:constr type="l" for="ch" forName="Accent1" refType="w" fact="0.571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571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3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"/>
                  <dgm:constr type="t" for="ch" forName="Childtext1" refType="h" fact="0.2"/>
                  <dgm:constr type="w" for="ch" forName="Childtext1" refType="w" fact="0.3"/>
                  <dgm:constr type="h" for="ch" forName="Childtext1" refType="h" fact="0.6"/>
                  <dgm:constr type="l" for="ch" forName="BalanceSpacing" refType="w" fact="0.82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if>
              <dgm:else name="Name9">
                <dgm:constrLst>
                  <dgm:constr type="l" for="ch" forName="Accent1" refType="w" fact="0.18"/>
                  <dgm:constr type="t" for="ch" forName="Accent1" refType="h" fact="0"/>
                  <dgm:constr type="h" for="ch" forName="Accent1" refType="h"/>
                  <dgm:constr type="w" for="ch" forName="Accent1" refType="h" fact="0.87"/>
                  <dgm:constr type="l" for="ch" forName="Accent1Text" refType="w" fact="0.18"/>
                  <dgm:constr type="t" for="ch" forName="Accent1Text" refType="h" fact="0"/>
                  <dgm:constr type="h" for="ch" forName="Accent1Text" refType="h"/>
                  <dgm:constr type="w" for="ch" forName="Accent1Text" refType="h" fact="0.87"/>
                  <dgm:constr type="l" for="ch" forName="Parent1" refType="w" fact="0.441"/>
                  <dgm:constr type="t" for="ch" forName="Parent1" refType="h" fact="0"/>
                  <dgm:constr type="h" for="ch" forName="Parent1" refType="h"/>
                  <dgm:constr type="w" for="ch" forName="Parent1" refType="h" fact="0.87"/>
                  <dgm:constr type="l" for="ch" forName="Childtext1" refType="w" fact="0.69"/>
                  <dgm:constr type="t" for="ch" forName="Childtext1" refType="h" fact="0.2"/>
                  <dgm:constr type="w" for="ch" forName="Childtext1" refType="w" fact="0.31"/>
                  <dgm:constr type="h" for="ch" forName="Childtext1" refType="h" fact="0.6"/>
                  <dgm:constr type="l" for="ch" forName="BalanceSpacing" refType="w" fact="0"/>
                  <dgm:constr type="t" for="ch" forName="BalanceSpacing" refType="h" fact="0"/>
                  <dgm:constr type="w" for="ch" forName="BalanceSpacing" refType="w" fact="0.18"/>
                  <dgm:constr type="h" for="ch" forName="BalanceSpacing" refType="h"/>
                </dgm:constrLst>
              </dgm:else>
            </dgm:choose>
          </dgm:else>
        </dgm:choose>
        <dgm:layoutNode name="Parent1" styleLbl="node1">
          <dgm:varLst>
            <dgm:chMax val="1"/>
            <dgm:chPref val="1"/>
            <dgm:bulletEnabled val="1"/>
          </dgm:varLst>
          <dgm:alg type="tx"/>
          <dgm:shape xmlns:r="http://schemas.openxmlformats.org/officeDocument/2006/relationships" rot="90" type="hexagon" r:blip="">
            <dgm:adjLst>
              <dgm:adj idx="1" val="0.25"/>
              <dgm:adj idx="2" val="1.1547"/>
            </dgm:adjLst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hildtext1" styleLbl="revTx">
          <dgm:varLst>
            <dgm:chMax val="0"/>
            <dgm:chPref val="0"/>
            <dgm:bulletEnabled val="1"/>
          </dgm:varLst>
          <dgm:choose name="Name10">
            <dgm:if name="Name11" func="var" arg="dir" op="equ" val="norm">
              <dgm:choose name="Name12">
                <dgm:if name="Name13" axis="self" ptType="node" func="posOdd" op="equ" val="1">
                  <dgm:alg type="tx">
                    <dgm:param type="parTxLTRAlign" val="l"/>
                  </dgm:alg>
                </dgm:if>
                <dgm:else name="Name14">
                  <dgm:alg type="tx">
                    <dgm:param type="parTxLTRAlign" val="r"/>
                  </dgm:alg>
                </dgm:else>
              </dgm:choose>
            </dgm:if>
            <dgm:else name="Name15">
              <dgm:choose name="Name16">
                <dgm:if name="Name17" axis="self" ptType="node" func="posOdd" op="equ" val="1">
                  <dgm:alg type="tx">
                    <dgm:param type="parTxLTRAlign" val="r"/>
                  </dgm:alg>
                </dgm:if>
                <dgm:else name="Name18">
                  <dgm:alg type="tx">
                    <dgm:param type="parTxLTRAlign" val="l"/>
                  </dgm:alg>
                </dgm:else>
              </dgm:choose>
            </dgm:else>
          </dgm:choose>
          <dgm:shape xmlns:r="http://schemas.openxmlformats.org/officeDocument/2006/relationships" type="rect" r:blip="">
            <dgm:adjLst/>
          </dgm:shape>
          <dgm:presOf axis="des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BalanceSpacing">
          <dgm:alg type="sp"/>
          <dgm:shape xmlns:r="http://schemas.openxmlformats.org/officeDocument/2006/relationships" r:blip="">
            <dgm:adjLst/>
          </dgm:shape>
        </dgm:layoutNode>
        <dgm:layoutNode name="BalanceSpacing1">
          <dgm:alg type="sp"/>
          <dgm:shape xmlns:r="http://schemas.openxmlformats.org/officeDocument/2006/relationships" r:blip="">
            <dgm:adjLst/>
          </dgm:shape>
        </dgm:layoutNode>
        <dgm:forEach name="Name19" axis="followSib" ptType="sibTrans" hideLastTrans="0" cnt="1">
          <dgm:layoutNode name="Accent1Text" styleLbl="node1">
            <dgm:alg type="tx"/>
            <dgm:shape xmlns:r="http://schemas.openxmlformats.org/officeDocument/2006/relationships" rot="90" type="hexagon" r:blip="">
              <dgm:adjLst>
                <dgm:adj idx="1" val="0.25"/>
                <dgm:adj idx="2" val="1.1547"/>
              </dgm:adjLst>
            </dgm:shape>
            <dgm:presOf axis="self" ptType="sibTrans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forEach>
      </dgm:layoutNode>
      <dgm:forEach name="Name2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3">
  <dgm:title val=""/>
  <dgm:desc val=""/>
  <dgm:catLst>
    <dgm:cat type="cycle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ch" ptType="node" func="cnt" op="equ" val="2">
        <dgm:alg type="composite">
          <dgm:param type="ar" val="0.9"/>
        </dgm:alg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  <dgm:constr type="ctrX" for="ch" forName="node1" refType="w" fact="0.5"/>
          <dgm:constr type="t" for="ch" forName="node1"/>
          <dgm:constr type="w" for="ch" forName="node1" refType="w" fact="0.8"/>
          <dgm:constr type="h" for="ch" forName="node1" refType="w" refFor="ch" refForName="node1" fact="0.5"/>
          <dgm:constr type="ctrX" for="ch" forName="sibTrans" refType="w" fact="0.5"/>
          <dgm:constr type="t" for="ch" forName="sibTrans"/>
          <dgm:constr type="w" for="ch" forName="sibTrans" refType="w" fact="0.8"/>
          <dgm:constr type="h" for="ch" forName="sibTrans" refType="w" refFor="ch" refForName="node1" fact="0.5"/>
          <dgm:constr type="userA" for="ch" forName="sibTrans" refType="w" fact="1.07"/>
          <dgm:constr type="ctrX" for="ch" forName="node2" refType="w" fact="0.5"/>
          <dgm:constr type="b" for="ch" forName="node2" refType="h"/>
          <dgm:constr type="w" for="ch" forName="node2" refType="w" fact="0.8"/>
          <dgm:constr type="h" for="ch" forName="node2" refType="w" refFor="ch" refForName="node1" fact="0.5"/>
          <dgm:constr type="l" for="ch" forName="sp1"/>
          <dgm:constr type="t" for="ch" forName="sp1" refType="h" fact="0.5"/>
          <dgm:constr type="w" for="ch" forName="sp1" val="1"/>
          <dgm:constr type="h" for="ch" forName="sp1" val="1"/>
          <dgm:constr type="r" for="ch" forName="sp2" refType="w"/>
          <dgm:constr type="t" for="ch" forName="sp2" refType="h" fact="0.5"/>
          <dgm:constr type="w" for="ch" forName="sp2" val="1"/>
          <dgm:constr type="h" for="ch" forName="sp2" val="1"/>
        </dgm:constrLst>
        <dgm:ruleLst/>
      </dgm:if>
      <dgm:else name="Name3">
        <dgm:alg type="composite"/>
        <dgm:shape xmlns:r="http://schemas.openxmlformats.org/officeDocument/2006/relationships" r:blip="">
          <dgm:adjLst/>
        </dgm:shape>
        <dgm:presOf/>
        <dgm:constrLst>
          <dgm:constr type="primFontSz" for="ch" ptType="node" op="equ" val="65"/>
        </dgm:constrLst>
        <dgm:ruleLst/>
      </dgm:else>
    </dgm:choose>
    <dgm:choose name="Name4">
      <dgm:if name="Name5" axis="ch" ptType="node" func="cnt" op="equ" val="2">
        <dgm:layoutNode name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ibTrans" styleLbl="bgShp">
          <dgm:choose name="Name6">
            <dgm:if name="Name7" func="var" arg="dir" op="equ" val="norm">
              <dgm:alg type="conn">
                <dgm:param type="connRout" val="longCurve"/>
                <dgm:param type="begPts" val="midR"/>
                <dgm:param type="endPts" val="midL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 fact="-1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if>
            <dgm:else name="Name8">
              <dgm:alg type="conn">
                <dgm:param type="connRout" val="longCurve"/>
                <dgm:param type="begPts" val="midL"/>
                <dgm:param type="endPts" val="midR"/>
                <dgm:param type="dstNode" val="node1"/>
              </dgm:alg>
              <dgm:shape xmlns:r="http://schemas.openxmlformats.org/officeDocument/2006/relationships" type="conn" r:blip="" zOrderOff="-2">
                <dgm:adjLst/>
              </dgm:shape>
              <dgm:presOf axis="ch" ptType="sibTrans"/>
              <dgm:constrLst>
                <dgm:constr type="userA"/>
                <dgm:constr type="diam" refType="userA"/>
                <dgm:constr type="wArH" refType="userA" fact="0.05"/>
                <dgm:constr type="hArH" refType="userA" fact="0.1"/>
                <dgm:constr type="stemThick" refType="userA" fact="0.06"/>
                <dgm:constr type="begPad" refType="connDist" fact="-0.2"/>
                <dgm:constr type="endPad" refType="connDist" fact="0.05"/>
              </dgm:constrLst>
            </dgm:else>
          </dgm:choose>
          <dgm:ruleLst/>
        </dgm:layoutNode>
        <dgm:layoutNode name="node2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sp1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sp2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if>
      <dgm:else name="Name9">
        <dgm:layoutNode name="cycle">
          <dgm:choose name="Name10">
            <dgm:if name="Name11" func="var" arg="dir" op="equ" val="norm">
              <dgm:alg type="cycle">
                <dgm:param type="stAng" val="0"/>
                <dgm:param type="spanAng" val="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 fact="-1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if>
            <dgm:else name="Name12">
              <dgm:alg type="cycle">
                <dgm:param type="stAng" val="0"/>
                <dgm:param type="spanAng" val="-360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diam" refType="w"/>
                <dgm:constr type="w" for="ch" ptType="node" refType="w"/>
                <dgm:constr type="sibSp" val="15"/>
                <dgm:constr type="userA" for="ch" ptType="sibTrans" refType="diam" op="equ"/>
                <dgm:constr type="wArH" for="ch" ptType="sibTrans" refType="diam" op="equ" fact="0.05"/>
                <dgm:constr type="hArH" for="ch" ptType="sibTrans" refType="diam" op="equ" fact="0.1"/>
                <dgm:constr type="stemThick" for="ch" ptType="sibTrans" refType="diam" op="equ" fact="0.065"/>
                <dgm:constr type="primFontSz" for="ch" ptType="node" op="equ"/>
              </dgm:constrLst>
            </dgm:else>
          </dgm:choose>
          <dgm:ruleLst/>
          <dgm:forEach name="nodesFirstNodeForEach" axis="ch" ptType="node" cnt="1">
            <dgm:layoutNode name="nodeFirstNode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forEach name="sibTransForEach" axis="followSib" ptType="sibTrans" cnt="1">
              <dgm:layoutNode name="sibTransFirstNode" styleLbl="bgShp">
                <dgm:choose name="Name13">
                  <dgm:if name="Name14" func="var" arg="dir" op="equ" val="norm">
                    <dgm:alg type="conn">
                      <dgm:param type="connRout" val="longCurve"/>
                      <dgm:param type="begPts" val="midR"/>
                      <dgm:param type="endPts" val="midL"/>
                      <dgm:param type="dstNode" val="nodeFirstNode"/>
                    </dgm:alg>
                  </dgm:if>
                  <dgm:else name="Name15">
                    <dgm:alg type="conn">
                      <dgm:param type="connRout" val="longCurve"/>
                      <dgm:param type="begPts" val="midL"/>
                      <dgm:param type="endPts" val="midR"/>
                      <dgm:param type="dstNode" val="nodeFirstNode"/>
                    </dgm:alg>
                  </dgm:else>
                </dgm:choose>
                <dgm:shape xmlns:r="http://schemas.openxmlformats.org/officeDocument/2006/relationships" type="conn" r:blip="" zOrderOff="-2">
                  <dgm:adjLst/>
                </dgm:shape>
                <dgm:presOf axis="self"/>
                <dgm:choose name="Name16">
                  <dgm:if name="Name17" axis="par ch" ptType="doc node" func="cnt" op="equ" val="3">
                    <dgm:constrLst>
                      <dgm:constr type="userA"/>
                      <dgm:constr type="diam" refType="userA" fact="1.01"/>
                      <dgm:constr type="begPad" refType="connDist" fact="-0.2"/>
                      <dgm:constr type="endPad" refType="connDist" fact="0.05"/>
                    </dgm:constrLst>
                  </dgm:if>
                  <dgm:if name="Name18" axis="par ch" ptType="doc node" func="cnt" op="equ" val="4">
                    <dgm:constrLst>
                      <dgm:constr type="userA"/>
                      <dgm:constr type="diam" refType="userA" fact="1.26"/>
                      <dgm:constr type="begPad" refType="connDist" fact="-0.2"/>
                      <dgm:constr type="endPad" refType="connDist" fact="0.05"/>
                    </dgm:constrLst>
                  </dgm:if>
                  <dgm:if name="Name19" axis="par ch" ptType="doc node" func="cnt" op="equ" val="5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if>
                  <dgm:if name="Name20" axis="par ch" ptType="doc node" func="cnt" op="equ" val="6">
                    <dgm:constrLst>
                      <dgm:constr type="userA"/>
                      <dgm:constr type="diam" refType="userA" fact="1.1"/>
                      <dgm:constr type="begPad" refType="connDist" fact="-0.2"/>
                      <dgm:constr type="endPad" refType="connDist" fact="0.05"/>
                    </dgm:constrLst>
                  </dgm:if>
                  <dgm:else name="Name21">
                    <dgm:constrLst>
                      <dgm:constr type="userA"/>
                      <dgm:constr type="diam" refType="userA" fact="1.04"/>
                      <dgm:constr type="begPad" refType="connDist" fact="-0.2"/>
                      <dgm:constr type="endPad" refType="connDist" fact="0.05"/>
                    </dgm:constrLst>
                  </dgm:else>
                </dgm:choose>
                <dgm:ruleLst/>
              </dgm:layoutNode>
            </dgm:forEach>
          </dgm:forEach>
          <dgm:forEach name="followingNodesForEach" axis="ch" ptType="node" st="2">
            <dgm:layoutNode name="nodeFollowingNodes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h" refType="w" fact="0.5"/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forEach>
        </dgm:layoutNode>
      </dgm:else>
    </dgm:choose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4">
  <dgm:title val=""/>
  <dgm:desc val=""/>
  <dgm:catLst>
    <dgm:cat type="relationship" pri="8000"/>
    <dgm:cat type="process" pri="3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hoose name="Name2">
          <dgm:if name="Name3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b" for="ch" forName="upArrowText" refType="h" fact="0.48"/>
              <dgm:constr type="l" for="ch" forName="upArrowText" refType="w" refFor="ch" refForName="upArrow" fact="1.03"/>
            </dgm:constrLst>
          </dgm:if>
          <dgm:else name="Name4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b" for="ch" forName="upArrow" refType="h" fact="0.48"/>
              <dgm:constr type="l" for="ch" forName="upArrow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b" for="ch" forName="upArrowText" refType="h" fact="0.48"/>
              <dgm:constr type="l" for="ch" forName="upArrowText" refType="w" refFor="ch" refForName="upArrow" fact="1.03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refFor="ch" refForName="downArrow" fact="0.3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 refType="w" refFor="ch" refForName="downArrow" fact="1.33"/>
            </dgm:constrLst>
          </dgm:else>
        </dgm:choose>
      </dgm:if>
      <dgm:else name="Name5">
        <dgm:choose name="Name6">
          <dgm:if name="Name7" axis="ch" ptType="node" func="cnt" op="lte" val="1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/>
              <dgm:constr type="t" for="ch" forName="upArrowText"/>
              <dgm:constr type="l" for="ch" forName="upArrowText" refType="w" fact="0.1"/>
            </dgm:constrLst>
          </dgm:if>
          <dgm:else name="Name8">
            <dgm:constrLst>
              <dgm:constr type="primFontSz" for="des" ptType="node" op="equ" val="65"/>
              <dgm:constr type="w" for="ch" forName="upArrow" refType="w" fact="0.33"/>
              <dgm:constr type="h" for="ch" forName="upArrow" refType="h" fact="0.48"/>
              <dgm:constr type="t" for="ch" forName="upArrow"/>
              <dgm:constr type="l" for="ch" forName="upArrow" refType="w" fact="0.67"/>
              <dgm:constr type="h" for="ch" forName="upArrow" refType="w" refFor="ch" refForName="upArrow" op="gte" fact="0.75"/>
              <dgm:constr type="w" for="ch" forName="upArrowText" refType="w" fact="0.56"/>
              <dgm:constr type="h" for="ch" forName="upArrowText" refType="h" fact="0.48"/>
              <dgm:constr type="t" for="ch" forName="upArrowText"/>
              <dgm:constr type="l" for="ch" forName="upArrowText" refType="w" fact="0.1"/>
              <dgm:constr type="w" for="ch" forName="downArrow" refType="w" fact="0.33"/>
              <dgm:constr type="h" for="ch" forName="downArrow" refType="h" fact="0.48"/>
              <dgm:constr type="t" for="ch" forName="downArrow" refType="h" fact="0.52"/>
              <dgm:constr type="l" for="ch" forName="downArrow" refType="w" fact="0.57"/>
              <dgm:constr type="h" for="ch" forName="downArrow" refType="w" refFor="ch" refForName="downArrow" op="gte" fact="0.75"/>
              <dgm:constr type="w" for="ch" forName="downArrowText" refType="w" fact="0.56"/>
              <dgm:constr type="h" for="ch" forName="downArrowText" refType="h" fact="0.48"/>
              <dgm:constr type="t" for="ch" forName="downArrowText" refType="h" fact="0.52"/>
              <dgm:constr type="l" for="ch" forName="downArrowText"/>
            </dgm:constrLst>
          </dgm:else>
        </dgm:choose>
      </dgm:else>
    </dgm:choose>
    <dgm:ruleLst/>
    <dgm:forEach name="Name9" axis="ch" ptType="node" cnt="1">
      <dgm:layoutNode name="upArrow" styleLbl="node1">
        <dgm:alg type="sp"/>
        <dgm:shape xmlns:r="http://schemas.openxmlformats.org/officeDocument/2006/relationships" type="upArrow" r:blip="">
          <dgm:adjLst/>
        </dgm:shape>
        <dgm:presOf/>
        <dgm:constrLst/>
        <dgm:ruleLst/>
      </dgm:layoutNode>
      <dgm:layoutNode name="upArrowText" styleLbl="revTx">
        <dgm:varLst>
          <dgm:chMax val="0"/>
          <dgm:bulletEnabled val="1"/>
        </dgm:varLst>
        <dgm:choose name="Name10">
          <dgm:if name="Name1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2">
            <dgm:choose name="Name13">
              <dgm:if name="Name14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15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  <dgm:forEach name="Name16" axis="ch" ptType="node" st="2" cnt="1">
      <dgm:layoutNode name="downArrow" styleLbl="node1">
        <dgm:alg type="sp"/>
        <dgm:shape xmlns:r="http://schemas.openxmlformats.org/officeDocument/2006/relationships" type="downArrow" r:blip="">
          <dgm:adjLst/>
        </dgm:shape>
        <dgm:presOf/>
        <dgm:constrLst/>
        <dgm:ruleLst/>
      </dgm:layoutNode>
      <dgm:layoutNode name="downArrowText" styleLbl="revTx">
        <dgm:varLst>
          <dgm:chMax val="0"/>
          <dgm:bulletEnabled val="1"/>
        </dgm:varLst>
        <dgm:choose name="Name17">
          <dgm:if name="Name18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19">
            <dgm:choose name="Name20">
              <dgm:if name="Name21" func="var" arg="dir" op="equ" val="norm">
                <dgm:alg type="tx">
                  <dgm:param type="parTxLTRAlign" val="l"/>
                  <dgm:param type="parTxRTLAlign" val="l"/>
                  <dgm:param type="txAnchorVertCh" val="mid"/>
                </dgm:alg>
              </dgm:if>
              <dgm:else name="Name22">
                <dgm:alg type="tx">
                  <dgm:param type="parTxLTRAlign" val="r"/>
                  <dgm:param type="parTxRTLAlign" val="r"/>
                  <dgm:param type="txAnchorVertCh" val="mid"/>
                </dgm:alg>
              </dgm:else>
            </dgm:choose>
          </dgm:else>
        </dgm:choose>
        <dgm:shape xmlns:r="http://schemas.openxmlformats.org/officeDocument/2006/relationships" type="rect" r:blip="">
          <dgm:adjLst/>
        </dgm:shape>
        <dgm:presOf axis="desOrSelf" ptType="node"/>
        <dgm:constrLst>
          <dgm:constr type="tMarg"/>
        </dgm:constrLst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RadialCluster">
  <dgm:title val=""/>
  <dgm:desc val=""/>
  <dgm:catLst>
    <dgm:cat type="relationship" pri="19500"/>
    <dgm:cat type="cycle" pri="1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Name0">
    <dgm:varLst>
      <dgm:chMax val="1"/>
      <dgm:chPref val="1"/>
      <dgm:dir/>
      <dgm:animOne val="branch"/>
      <dgm:animLvl val="lvl"/>
    </dgm:varLst>
    <dgm:alg type="composite">
      <dgm:param type="ar" val="1.00"/>
    </dgm:alg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 ch" ptType="node node" cnt="1 0" func="cnt" op="equ" val="1">
            <dgm:constrLst>
              <dgm:constr type="l" for="ch" forName="textCenter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r" for="ch" forName="cycle_1" refType="w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5" axis="ch ch" ptType="node node" cnt="1 0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6" axis="ch ch" ptType="node node" cnt="1 0" func="cnt" op="equ" val="3">
            <dgm:choose name="Name7">
              <dgm:if name="Name8" axis="ch ch ch" ptType="node node node" st="1 2 0" cnt="1 1 0" func="cnt" op="equ" val="1">
                <dgm:choose name="Name9">
                  <dgm:if name="Name10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12">
                <dgm:choose name="Name13">
                  <dgm:if name="Name14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15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r" for="ch" forName="cycle_2" refType="w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l" for="ch" forName="cycle_3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16" axis="ch ch" ptType="node node" cnt="1 0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r" for="ch" forName="cycle_2" refType="w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l" for="ch" forName="cycle_4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17" axis="ch ch" ptType="node node" cnt="1 0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r" for="ch" forName="cycle_3" refType="w" fact="0.89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l" for="ch" forName="cycle_4" refType="w" fact="0.11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18" axis="ch ch" ptType="node node" cnt="1 0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r" for="ch" forName="cycle_2" refType="w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r" for="ch" forName="cycle_3" refType="w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l" for="ch" forName="cycle_5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l" for="ch" forName="cycle_6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19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r" for="ch" forName="cycle_2" refType="w" fact="0.938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r" for="ch" forName="cycle_3" refType="w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r" for="ch" forName="cycle_4" refType="w" fact="0.8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l" for="ch" forName="cycle_5" refType="w" fact="0.2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l" for="ch" forName="cycle_6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l" for="ch" forName="cycle_7" refType="w" fact="0.062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if>
      <dgm:else name="Name20">
        <dgm:choose name="Name21">
          <dgm:if name="Name22" axis="ch ch" ptType="node node" func="cnt" op="equ" val="1">
            <dgm:constrLst>
              <dgm:constr type="r" for="ch" forName="textCenter" refType="w"/>
              <dgm:constr type="ctrY" for="ch" forName="textCenter" refType="h" fact="0.5"/>
              <dgm:constr type="w" for="ch" forName="textCenter" refType="w" fact="0.32"/>
              <dgm:constr type="h" for="ch" forName="textCenter" refType="w" refFor="ch" refForName="textCenter"/>
              <dgm:constr type="l" for="ch" forName="cycle_1"/>
              <dgm:constr type="ctrY" for="ch" forName="cycle_1" refType="h" fact="0.5"/>
              <dgm:constr type="w" for="ch" forName="cycle_1" refType="w" fact="0.56"/>
              <dgm:constr type="h" for="ch" forName="cycle_1" refType="h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userS" for="des" ptType="node" refType="w" refFor="ch" refForName="textCenter" fact="0.67"/>
            </dgm:constrLst>
          </dgm:if>
          <dgm:if name="Name23" axis="ch ch" ptType="node node" func="cnt" op="equ" val="2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5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/>
              <dgm:constr type="h" for="ch" forName="cycle_1" refType="h" fact="0.34"/>
              <dgm:constr type="ctrX" for="ch" forName="cycle_2" refType="w" fact="0.5"/>
              <dgm:constr type="b" for="ch" forName="cycle_2" refType="h"/>
              <dgm:constr type="w" for="ch" forName="cycle_2" refType="w"/>
              <dgm:constr type="h" for="ch" forName="cycle_2" refType="h" fact="0.34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userS" for="des" ptType="node" refType="w" refFor="ch" refForName="textCenter" fact="0.67"/>
            </dgm:constrLst>
          </dgm:if>
          <dgm:if name="Name24" axis="ch ch" ptType="node node" func="cnt" op="equ" val="3">
            <dgm:choose name="Name25">
              <dgm:if name="Name26" axis="ch ch ch" ptType="node node node" st="1 2 0" cnt="1 1 0" func="cnt" op="equ" val="1">
                <dgm:choose name="Name27">
                  <dgm:if name="Name28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29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 fact="0.85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if>
              <dgm:else name="Name30">
                <dgm:choose name="Name31">
                  <dgm:if name="Name32" axis="ch ch ch" ptType="node node node" st="1 3 0" cnt="1 1 0" func="cnt" op="equ" val="1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 fact="0.85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if>
                  <dgm:else name="Name33">
                    <dgm:constrLst>
                      <dgm:constr type="ctrX" for="ch" forName="textCenter" refType="w" fact="0.5"/>
                      <dgm:constr type="t" for="ch" forName="textCenter" refType="h" fact="0.436"/>
                      <dgm:constr type="w" for="ch" forName="textCenter" refType="w" fact="0.21"/>
                      <dgm:constr type="h" for="ch" forName="textCenter" refType="w" refFor="ch" refForName="textCenter"/>
                      <dgm:constr type="ctrX" for="ch" forName="cycle_1" refType="w" fact="0.5"/>
                      <dgm:constr type="t" for="ch" forName="cycle_1"/>
                      <dgm:constr type="w" for="ch" forName="cycle_1" refType="w" fact="0.61"/>
                      <dgm:constr type="h" for="ch" forName="cycle_1" refType="h" fact="0.36"/>
                      <dgm:constr type="diam" for="ch" forName="cycle_1" refType="w" fact="0.5"/>
                      <dgm:constr type="l" for="ch" forName="cycle_2"/>
                      <dgm:constr type="b" for="ch" forName="cycle_2" refType="h"/>
                      <dgm:constr type="w" for="ch" forName="cycle_2" refType="w" fact="0.46"/>
                      <dgm:constr type="h" for="ch" forName="cycle_2" refType="h" fact="0.54"/>
                      <dgm:constr type="diam" for="ch" forName="cycle_2" refType="w" fact="0.5"/>
                      <dgm:constr type="r" for="ch" forName="cycle_3" refType="w"/>
                      <dgm:constr type="b" for="ch" forName="cycle_3" refType="h"/>
                      <dgm:constr type="w" for="ch" forName="cycle_3" refType="w" fact="0.46"/>
                      <dgm:constr type="h" for="ch" forName="cycle_3" refType="h" fact="0.54"/>
                      <dgm:constr type="diam" for="ch" forName="cycle_3" refType="w" fact="0.5"/>
                      <dgm:constr type="primFontSz" for="ch" forName="textCenter" val="65"/>
                      <dgm:constr type="primFontSz" for="des" forName="childCenter1" val="65"/>
                      <dgm:constr type="primFontSz" for="des" forName="text1" op="equ" val="65"/>
                      <dgm:constr type="primFontSz" for="des" forName="childCenter2" refType="primFontSz" refFor="des" refForName="childCenter1" op="equ"/>
                      <dgm:constr type="primFontSz" for="des" forName="text2" refType="primFontSz" refFor="des" refForName="text1" op="equ"/>
                      <dgm:constr type="primFontSz" for="des" forName="childCenter3" refType="primFontSz" refFor="des" refForName="childCenter1" op="equ"/>
                      <dgm:constr type="primFontSz" for="des" forName="text3" refType="primFontSz" refFor="des" refForName="text1" op="equ"/>
                      <dgm:constr type="userS" for="des" ptType="node" refType="w" refFor="ch" refForName="textCenter" fact="0.67"/>
                    </dgm:constrLst>
                  </dgm:else>
                </dgm:choose>
              </dgm:else>
            </dgm:choose>
          </dgm:if>
          <dgm:if name="Name34" axis="ch ch" ptType="node node" func="cnt" op="equ" val="4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5"/>
              <dgm:constr type="h" for="ch" forName="cycle_1" refType="h" fact="0.33"/>
              <dgm:constr type="l" for="ch" forName="cycle_2"/>
              <dgm:constr type="ctrY" for="ch" forName="cycle_2" refType="h" fact="0.5"/>
              <dgm:constr type="w" for="ch" forName="cycle_2" refType="w" fact="0.33"/>
              <dgm:constr type="h" for="ch" forName="cycle_2" refType="h" fact="0.5"/>
              <dgm:constr type="ctrX" for="ch" forName="cycle_3" refType="w" fact="0.5"/>
              <dgm:constr type="b" for="ch" forName="cycle_3" refType="h"/>
              <dgm:constr type="w" for="ch" forName="cycle_3" refType="w" fact="0.5"/>
              <dgm:constr type="h" for="ch" forName="cycle_3" refType="h" fact="0.33"/>
              <dgm:constr type="r" for="ch" forName="cycle_4" refType="w"/>
              <dgm:constr type="ctrY" for="ch" forName="cycle_4" refType="h" fact="0.5"/>
              <dgm:constr type="w" for="ch" forName="cycle_4" refType="w" fact="0.33"/>
              <dgm:constr type="h" for="ch" forName="cycle_4" refType="h" fact="0.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userS" for="des" ptType="node" refType="w" refFor="ch" refForName="textCenter" fact="0.67"/>
            </dgm:constrLst>
          </dgm:if>
          <dgm:if name="Name35" axis="ch ch" ptType="node node" func="cnt" op="equ" val="5">
            <dgm:constrLst>
              <dgm:constr type="ctrX" for="ch" forName="textCenter" refType="w" fact="0.5"/>
              <dgm:constr type="t" for="ch" forName="textCenter" refType="h" fact="0.42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24"/>
              <dgm:constr type="w" for="ch" forName="cycle_2" refType="w" fact="0.33"/>
              <dgm:constr type="h" for="ch" forName="cycle_2" refType="w" refFor="ch" refForName="cycle_2"/>
              <dgm:constr type="l" for="ch" forName="cycle_3" refType="w" fact="0.11"/>
              <dgm:constr type="b" for="ch" forName="cycle_3" refType="h"/>
              <dgm:constr type="w" for="ch" forName="cycle_3" refType="w" fact="0.33"/>
              <dgm:constr type="h" for="ch" forName="cycle_3" refType="w" refFor="ch" refForName="cycle_3"/>
              <dgm:constr type="r" for="ch" forName="cycle_4" refType="w" fact="0.89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t" for="ch" forName="cycle_5" refType="h" fact="0.24"/>
              <dgm:constr type="w" for="ch" forName="cycle_5" refType="w" fact="0.33"/>
              <dgm:constr type="h" for="ch" forName="cycle_5" refType="w" refFor="ch" refForName="cycle_5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userS" for="des" ptType="node" refType="w" refFor="ch" refForName="textCenter" fact="0.67"/>
            </dgm:constrLst>
          </dgm:if>
          <dgm:if name="Name36" axis="ch ch" ptType="node node" func="cnt" op="equ" val="6">
            <dgm:constrLst>
              <dgm:constr type="ctrX" for="ch" forName="textCenter" refType="w" fact="0.5"/>
              <dgm:constr type="ctrY" for="ch" forName="textCenter" refType="h" fact="0.5"/>
              <dgm:constr type="w" for="ch" forName="textCenter" refType="w" fact="0.2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33"/>
              <dgm:constr type="h" for="ch" forName="cycle_1" refType="w" refFor="ch" refForName="cycle_1"/>
              <dgm:constr type="l" for="ch" forName="cycle_2"/>
              <dgm:constr type="t" for="ch" forName="cycle_2" refType="h" fact="0.17"/>
              <dgm:constr type="w" for="ch" forName="cycle_2" refType="w" fact="0.33"/>
              <dgm:constr type="h" for="ch" forName="cycle_2" refType="w" refFor="ch" refForName="cycle_2"/>
              <dgm:constr type="l" for="ch" forName="cycle_3"/>
              <dgm:constr type="b" for="ch" forName="cycle_3" refType="h" fact="0.83"/>
              <dgm:constr type="w" for="ch" forName="cycle_3" refType="w" fact="0.33"/>
              <dgm:constr type="h" for="ch" forName="cycle_3" refType="w" refFor="ch" refForName="cycle_3"/>
              <dgm:constr type="ctrX" for="ch" forName="cycle_4" refType="w" fact="0.5"/>
              <dgm:constr type="b" for="ch" forName="cycle_4" refType="h"/>
              <dgm:constr type="w" for="ch" forName="cycle_4" refType="w" fact="0.33"/>
              <dgm:constr type="h" for="ch" forName="cycle_4" refType="w" refFor="ch" refForName="cycle_4"/>
              <dgm:constr type="r" for="ch" forName="cycle_5" refType="w"/>
              <dgm:constr type="b" for="ch" forName="cycle_5" refType="h" fact="0.83"/>
              <dgm:constr type="w" for="ch" forName="cycle_5" refType="w" fact="0.33"/>
              <dgm:constr type="h" for="ch" forName="cycle_5" refType="w" refFor="ch" refForName="cycle_5"/>
              <dgm:constr type="r" for="ch" forName="cycle_6" refType="w"/>
              <dgm:constr type="t" for="ch" forName="cycle_6" refType="h" fact="0.17"/>
              <dgm:constr type="w" for="ch" forName="cycle_6" refType="w" fact="0.33"/>
              <dgm:constr type="h" for="ch" forName="cycle_6" refType="w" refFor="ch" refForName="cycle_6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userS" for="des" ptType="node" refType="w" refFor="ch" refForName="textCenter" fact="0.67"/>
            </dgm:constrLst>
          </dgm:if>
          <dgm:else name="Name37">
            <dgm:constrLst>
              <dgm:constr type="ctrX" for="ch" forName="textCenter" refType="w" fact="0.5"/>
              <dgm:constr type="t" for="ch" forName="textCenter" refType="h" fact="0.444"/>
              <dgm:constr type="w" for="ch" forName="textCenter" refType="w" fact="0.167"/>
              <dgm:constr type="h" for="ch" forName="textCenter" refType="w" refFor="ch" refForName="textCenter"/>
              <dgm:constr type="ctrX" for="ch" forName="cycle_1" refType="w" fact="0.5"/>
              <dgm:constr type="t" for="ch" forName="cycle_1"/>
              <dgm:constr type="w" for="ch" forName="cycle_1" refType="w" fact="0.263"/>
              <dgm:constr type="h" for="ch" forName="cycle_1" refType="w" refFor="ch" refForName="cycle_1"/>
              <dgm:constr type="l" for="ch" forName="cycle_2" refType="w" fact="0.062"/>
              <dgm:constr type="t" for="ch" forName="cycle_2" refType="h" fact="0.141"/>
              <dgm:constr type="w" for="ch" forName="cycle_2" refType="w" fact="0.263"/>
              <dgm:constr type="h" for="ch" forName="cycle_2" refType="w" refFor="ch" refForName="cycle_2"/>
              <dgm:constr type="l" for="ch" forName="cycle_3"/>
              <dgm:constr type="b" for="ch" forName="cycle_3" refType="h" fact="0.74"/>
              <dgm:constr type="w" for="ch" forName="cycle_3" refType="w" fact="0.263"/>
              <dgm:constr type="h" for="ch" forName="cycle_3" refType="w" refFor="ch" refForName="cycle_3"/>
              <dgm:constr type="l" for="ch" forName="cycle_4" refType="w" fact="0.2"/>
              <dgm:constr type="b" for="ch" forName="cycle_4" refType="h"/>
              <dgm:constr type="w" for="ch" forName="cycle_4" refType="w" fact="0.263"/>
              <dgm:constr type="h" for="ch" forName="cycle_4" refType="w" refFor="ch" refForName="cycle_4"/>
              <dgm:constr type="r" for="ch" forName="cycle_5" refType="w" fact="0.8"/>
              <dgm:constr type="b" for="ch" forName="cycle_5" refType="h"/>
              <dgm:constr type="w" for="ch" forName="cycle_5" refType="w" fact="0.263"/>
              <dgm:constr type="h" for="ch" forName="cycle_5" refType="w" refFor="ch" refForName="cycle_5"/>
              <dgm:constr type="r" for="ch" forName="cycle_6" refType="w"/>
              <dgm:constr type="b" for="ch" forName="cycle_6" refType="h" fact="0.74"/>
              <dgm:constr type="w" for="ch" forName="cycle_6" refType="w" fact="0.263"/>
              <dgm:constr type="h" for="ch" forName="cycle_6" refType="w" refFor="ch" refForName="cycle_6"/>
              <dgm:constr type="r" for="ch" forName="cycle_7" refType="w" fact="0.938"/>
              <dgm:constr type="t" for="ch" forName="cycle_7" refType="h" fact="0.141"/>
              <dgm:constr type="w" for="ch" forName="cycle_7" refType="w" fact="0.263"/>
              <dgm:constr type="h" for="ch" forName="cycle_7" refType="w" refFor="ch" refForName="cycle_7"/>
              <dgm:constr type="primFontSz" for="ch" forName="textCenter" val="65"/>
              <dgm:constr type="primFontSz" for="des" forName="childCenter1" val="65"/>
              <dgm:constr type="primFontSz" for="des" forName="text1" op="equ" val="65"/>
              <dgm:constr type="primFontSz" for="des" forName="childCenter2" refType="primFontSz" refFor="des" refForName="childCenter1" op="equ"/>
              <dgm:constr type="primFontSz" for="des" forName="text2" refType="primFontSz" refFor="des" refForName="text1" op="equ"/>
              <dgm:constr type="primFontSz" for="des" forName="childCenter3" refType="primFontSz" refFor="des" refForName="childCenter1" op="equ"/>
              <dgm:constr type="primFontSz" for="des" forName="text3" refType="primFontSz" refFor="des" refForName="text1" op="equ"/>
              <dgm:constr type="primFontSz" for="des" forName="childCenter4" refType="primFontSz" refFor="des" refForName="childCenter1" op="equ"/>
              <dgm:constr type="primFontSz" for="des" forName="text4" refType="primFontSz" refFor="des" refForName="text1" op="equ"/>
              <dgm:constr type="primFontSz" for="des" forName="childCenter5" refType="primFontSz" refFor="des" refForName="childCenter1" op="equ"/>
              <dgm:constr type="primFontSz" for="des" forName="text5" refType="primFontSz" refFor="des" refForName="text1" op="equ"/>
              <dgm:constr type="primFontSz" for="des" forName="childCenter6" refType="primFontSz" refFor="des" refForName="childCenter1" op="equ"/>
              <dgm:constr type="primFontSz" for="des" forName="text6" refType="primFontSz" refFor="des" refForName="text1" op="equ"/>
              <dgm:constr type="primFontSz" for="des" forName="childCenter7" refType="primFontSz" refFor="des" refForName="childCenter1" op="equ"/>
              <dgm:constr type="primFontSz" for="des" forName="text7" refType="primFontSz" refFor="des" refForName="text1" op="equ"/>
              <dgm:constr type="userS" for="des" ptType="node" refType="w" refFor="ch" refForName="textCenter" fact="0.67"/>
            </dgm:constrLst>
          </dgm:else>
        </dgm:choose>
      </dgm:else>
    </dgm:choose>
    <dgm:forEach name="Name38" axis="ch" ptType="node" cnt="1">
      <dgm:choose name="Name39">
        <dgm:if name="Name40" axis="des" func="maxDepth" op="lte" val="1">
          <dgm:layoutNode name="singleCycle">
            <dgm:choose name="Name41">
              <dgm:if name="Name42" axis="ch" ptType="node" func="cnt" op="equ" val="1">
                <dgm:choose name="Name43">
                  <dgm:if name="Name44" func="var" arg="dir" op="equ" val="norm">
                    <dgm:alg type="cycle">
                      <dgm:param type="stAng" val="90"/>
                      <dgm:param type="ctrShpMap" val="fNode"/>
                    </dgm:alg>
                  </dgm:if>
                  <dgm:else name="Name45">
                    <dgm:alg type="cycle">
                      <dgm:param type="stAng" val="-90"/>
                      <dgm:param type="spanAng" val="-360"/>
                      <dgm:param type="ctrShpMap" val="fNode"/>
                    </dgm:alg>
                  </dgm:else>
                </dgm:choose>
              </dgm:if>
              <dgm:else name="Name46">
                <dgm:choose name="Name47">
                  <dgm:if name="Name48" func="var" arg="dir" op="equ" val="norm">
                    <dgm:alg type="cycle">
                      <dgm:param type="ctrShpMap" val="fNode"/>
                    </dgm:alg>
                  </dgm:if>
                  <dgm:else name="Name49">
                    <dgm:alg type="cycle">
                      <dgm:param type="spanAng" val="-360"/>
                      <dgm:param type="ctrShpMap" val="fNode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hoose name="Name50">
              <dgm:if name="Name51" axis="ch" ptType="node" func="cnt" op="equ" val="0">
                <dgm:constrLst>
                  <dgm:constr type="w" for="ch" forName="singleCenter" refType="w"/>
                  <dgm:constr type="h" for="ch" forName="singleCenter" refType="w" refFor="ch" refForName="singleCenter"/>
                </dgm:constrLst>
              </dgm:if>
              <dgm:if name="Name52" axis="ch" ptType="node" func="cnt" op="equ" val="1">
                <dgm:constrLst>
                  <dgm:constr type="w" for="ch" forName="singleCenter" refType="w" fact="0.5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if>
              <dgm:else name="Name53">
                <dgm:constrLst>
                  <dgm:constr type="w" for="ch" forName="singleCenter" refType="w" fact="0.3"/>
                  <dgm:constr type="h" for="ch" forName="singleCenter" refType="w" refFor="ch" refForName="singleCenter"/>
                  <dgm:constr type="userS" for="ch" ptType="node" refType="w" refFor="ch" refForName="singleCenter" fact="0.67"/>
                </dgm:constrLst>
              </dgm:else>
            </dgm:choose>
            <dgm:layoutNode name="singleCenter" styleLbl="node1">
              <dgm:varLst>
                <dgm:chMax val="7"/>
                <dgm:chPref val="7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self" ptType="node"/>
              <dgm:constrLst>
                <dgm:constr type="tMarg" refType="primFontSz" fact="0.2"/>
                <dgm:constr type="bMarg" refType="primFontSz" fact="0.2"/>
                <dgm:constr type="lMarg" refType="primFontSz" fact="0.2"/>
                <dgm:constr type="rMarg" refType="primFontSz" fact="0.2"/>
              </dgm:constrLst>
              <dgm:ruleLst>
                <dgm:rule type="primFontSz" val="5" fact="NaN" max="NaN"/>
              </dgm:ruleLst>
            </dgm:layoutNode>
            <dgm:forEach name="Name54" axis="ch" cnt="21">
              <dgm:forEach name="Name55" axis="self" ptType="parTrans">
                <dgm:layoutNode name="Name56">
                  <dgm:alg type="conn">
                    <dgm:param type="dim" val="1D"/>
                    <dgm:param type="begPts" val="auto"/>
                    <dgm:param type="endPts" val="auto"/>
                    <dgm:param type="begSty" val="noArr"/>
                    <dgm:param type="endSty" val="noArr"/>
                  </dgm:alg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</dgm:layoutNode>
              </dgm:forEach>
              <dgm:forEach name="Name57" axis="self" ptType="node">
                <dgm:layoutNode name="text0" styleLbl="node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/>
                  </dgm:shape>
                  <dgm:presOf axis="desOrSelf" ptType="node"/>
                  <dgm:constrLst>
                    <dgm:constr type="userS"/>
                    <dgm:constr type="w" refType="userS"/>
                    <dgm:constr type="h" refType="w"/>
                    <dgm:constr type="tMarg" refType="primFontSz" fact="0.2"/>
                    <dgm:constr type="bMarg" refType="primFontSz" fact="0.2"/>
                    <dgm:constr type="lMarg" refType="primFontSz" fact="0.2"/>
                    <dgm:constr type="rMarg" refType="primFontSz" fact="0.2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if>
        <dgm:else name="Name58">
          <dgm:layoutNode name="textCenter" styleLbl="node1">
            <dgm:alg type="tx"/>
            <dgm:shape xmlns:r="http://schemas.openxmlformats.org/officeDocument/2006/relationships" type="roundRect" r:blip="">
              <dgm:adjLst/>
            </dgm:shape>
            <dgm:presOf axis="self" ptType="node"/>
            <dgm:constrLst>
              <dgm:constr type="tMarg" refType="primFontSz" fact="0.2"/>
              <dgm:constr type="bMarg" refType="primFontSz" fact="0.2"/>
              <dgm:constr type="lMarg" refType="primFontSz" fact="0.2"/>
              <dgm:constr type="rMarg" refType="primFontSz" fact="0.2"/>
            </dgm:constrLst>
            <dgm:ruleLst>
              <dgm:rule type="primFontSz" val="5" fact="NaN" max="NaN"/>
            </dgm:ruleLst>
          </dgm:layoutNode>
          <dgm:choose name="Name59">
            <dgm:if name="Name60" axis="ch" ptType="node" func="cnt" op="gte" val="1">
              <dgm:layoutNode name="cycle_1">
                <dgm:choose name="Name61">
                  <dgm:if name="Name62" func="var" arg="dir" op="equ" val="norm">
                    <dgm:choose name="Name63">
                      <dgm:if name="Name64" axis="ch" ptType="node" func="cnt" op="equ" val="1">
                        <dgm:choose name="Name65">
                          <dgm:if name="Name66" axis="ch ch" ptType="node node" st="1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67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68">
                            <dgm:alg type="cycle">
                              <dgm:param type="ctrShpMap" val="fNode"/>
                              <dgm:param type="stAng" val="0"/>
                              <dgm:param type="spanAng" val="180"/>
                            </dgm:alg>
                          </dgm:else>
                        </dgm:choose>
                      </dgm:if>
                      <dgm:if name="Name69" axis="ch" ptType="node" func="cnt" op="equ" val="2">
                        <dgm:choose name="Name70">
                          <dgm:if name="Name7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3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4" axis="ch" ptType="node" func="cnt" op="equ" val="3">
                        <dgm:choose name="Name75">
                          <dgm:if name="Name7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7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78">
                            <dgm:alg type="cycle">
                              <dgm:param type="ctrShpMap" val="fNode"/>
                              <dgm:param type="stAng" val="270"/>
                              <dgm:param type="spanAng" val="180"/>
                            </dgm:alg>
                          </dgm:else>
                        </dgm:choose>
                      </dgm:if>
                      <dgm:if name="Name79" axis="ch" ptType="node" func="cnt" op="equ" val="4">
                        <dgm:choose name="Name80">
                          <dgm:if name="Name8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3">
                            <dgm:alg type="cycle">
                              <dgm:param type="ctrShpMap" val="fNode"/>
                              <dgm:param type="stAng" val="292.5"/>
                              <dgm:param type="spanAng" val="135"/>
                            </dgm:alg>
                          </dgm:else>
                        </dgm:choose>
                      </dgm:if>
                      <dgm:if name="Name84" axis="ch" ptType="node" func="cnt" op="equ" val="5">
                        <dgm:choose name="Name85">
                          <dgm:if name="Name8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8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8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89" axis="ch" ptType="node" func="cnt" op="equ" val="6">
                        <dgm:choose name="Name90">
                          <dgm:if name="Name91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2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94" axis="ch" ptType="node" func="cnt" op="gte" val="7">
                        <dgm:choose name="Name95">
                          <dgm:if name="Name96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97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90"/>
                            </dgm:alg>
                          </dgm:if>
                          <dgm:else name="Name9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99"/>
                    </dgm:choose>
                  </dgm:if>
                  <dgm:else name="Name100">
                    <dgm:choose name="Name101">
                      <dgm:if name="Name102" axis="ch" ptType="node" func="cnt" op="equ" val="1">
                        <dgm:choose name="Name103">
                          <dgm:if name="Name104" axis="ch ch" ptType="node node" st="1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05" axis="ch ch" ptType="node node" st="1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06">
                            <dgm:alg type="cycle">
                              <dgm:param type="ctrShpMap" val="fNode"/>
                              <dgm:param type="stAng" val="0"/>
                              <dgm:param type="spanAng" val="-180"/>
                            </dgm:alg>
                          </dgm:else>
                        </dgm:choose>
                      </dgm:if>
                      <dgm:if name="Name107" axis="ch" ptType="node" func="cnt" op="equ" val="2">
                        <dgm:choose name="Name108">
                          <dgm:if name="Name10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1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2" axis="ch" ptType="node" func="cnt" op="equ" val="3">
                        <dgm:choose name="Name113">
                          <dgm:if name="Name11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1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16">
                            <dgm:alg type="cycle">
                              <dgm:param type="ctrShpMap" val="fNode"/>
                              <dgm:param type="stAng" val="90"/>
                              <dgm:param type="spanAng" val="-180"/>
                            </dgm:alg>
                          </dgm:else>
                        </dgm:choose>
                      </dgm:if>
                      <dgm:if name="Name117" axis="ch" ptType="node" func="cnt" op="equ" val="4">
                        <dgm:choose name="Name118">
                          <dgm:if name="Name11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1">
                            <dgm:alg type="cycle">
                              <dgm:param type="ctrShpMap" val="fNode"/>
                              <dgm:param type="stAng" val="67.5"/>
                              <dgm:param type="spanAng" val="-135"/>
                            </dgm:alg>
                          </dgm:else>
                        </dgm:choose>
                      </dgm:if>
                      <dgm:if name="Name122" axis="ch" ptType="node" func="cnt" op="equ" val="5">
                        <dgm:choose name="Name123">
                          <dgm:if name="Name12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2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2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27" axis="ch" ptType="node" func="cnt" op="equ" val="6">
                        <dgm:choose name="Name128">
                          <dgm:if name="Name129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0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132" axis="ch" ptType="node" func="cnt" op="gte" val="7">
                        <dgm:choose name="Name133">
                          <dgm:if name="Name134" axis="ch ch" ptType="node node" st="1 1" cnt="1 0" func="cnt" op="equ" val="1">
                            <dgm:alg type="cycle">
                              <dgm:param type="ctrShpMap" val="fNode"/>
                              <dgm:param type="stAng" val="0"/>
                            </dgm:alg>
                          </dgm:if>
                          <dgm:if name="Name135" axis="ch ch" ptType="node node" st="1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-90"/>
                            </dgm:alg>
                          </dgm:if>
                          <dgm:else name="Name13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137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138" axis="ch" ptType="node" cnt="1">
                  <dgm:layoutNode name="childCenter1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139" axis="ch">
                    <dgm:forEach name="Name140" axis="self" ptType="parTrans">
                      <dgm:layoutNode name="Name141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142" axis="self" ptType="node">
                      <dgm:layoutNode name="text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143" axis="ch" ptType="parTrans" cnt="1">
                <dgm:layoutNode name="Name144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1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145"/>
          </dgm:choose>
          <dgm:choose name="Name146">
            <dgm:if name="Name147" axis="ch" ptType="node" func="cnt" op="gte" val="2">
              <dgm:layoutNode name="cycle_2">
                <dgm:choose name="Name148">
                  <dgm:if name="Name149" func="var" arg="dir" op="equ" val="norm">
                    <dgm:choose name="Name150">
                      <dgm:if name="Name151" axis="ch" ptType="node" func="cnt" op="equ" val="2">
                        <dgm:choose name="Name152">
                          <dgm:if name="Name153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54" axis="ch ch" ptType="node node" st="2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155">
                            <dgm:alg type="cycle">
                              <dgm:param type="ctrShpMap" val="fNode"/>
                              <dgm:param type="stAng" val="90"/>
                              <dgm:param type="spanAng" val="180"/>
                            </dgm:alg>
                          </dgm:else>
                        </dgm:choose>
                      </dgm:if>
                      <dgm:if name="Name156" axis="ch" ptType="node" func="cnt" op="equ" val="3">
                        <dgm:choose name="Name157">
                          <dgm:if name="Name158" axis="ch ch" ptType="node node" st="2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159" axis="ch ch" ptType="node node" st="2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  <dgm:param type="horzAlign" val="r"/>
                              <dgm:param type="vertAlign" val="b"/>
                            </dgm:alg>
                          </dgm:if>
                          <dgm:else name="Name160">
                            <dgm:alg type="cycle">
                              <dgm:param type="ctrShpMap" val="fNode"/>
                              <dgm:param type="stAng" val="30"/>
                              <dgm:param type="spanAng" val="180"/>
                            </dgm:alg>
                          </dgm:else>
                        </dgm:choose>
                      </dgm:if>
                      <dgm:if name="Name161" axis="ch" ptType="node" func="cnt" op="equ" val="4">
                        <dgm:choose name="Name162">
                          <dgm:if name="Name163" axis="ch ch" ptType="node node" st="2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164" axis="ch ch" ptType="node node" st="2 1" cnt="1 0" func="cnt" op="equ" val="2">
                            <dgm:alg type="cycle">
                              <dgm:param type="ctrShpMap" val="fNode"/>
                              <dgm:param type="stAng" val="45"/>
                              <dgm:param type="spanAng" val="90"/>
                            </dgm:alg>
                          </dgm:if>
                          <dgm:else name="Name165">
                            <dgm:alg type="cycle">
                              <dgm:param type="ctrShpMap" val="fNode"/>
                              <dgm:param type="stAng" val="22.5"/>
                              <dgm:param type="spanAng" val="135"/>
                            </dgm:alg>
                          </dgm:else>
                        </dgm:choose>
                      </dgm:if>
                      <dgm:if name="Name166" axis="ch" ptType="node" func="cnt" op="equ" val="5">
                        <dgm:choose name="Name167">
                          <dgm:if name="Name168" axis="ch ch" ptType="node node" st="2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169" axis="ch ch" ptType="node node" st="2 1" cnt="1 0" func="cnt" op="equ" val="2">
                            <dgm:alg type="cycle">
                              <dgm:param type="ctrShpMap" val="fNode"/>
                              <dgm:param type="stAng" val="27"/>
                              <dgm:param type="spanAng" val="90"/>
                            </dgm:alg>
                          </dgm:if>
                          <dgm:else name="Name17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1" axis="ch" ptType="node" func="cnt" op="equ" val="6">
                        <dgm:choose name="Name172">
                          <dgm:if name="Name173" axis="ch ch" ptType="node node" st="2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174" axis="ch ch" ptType="node node" st="2 1" cnt="1 0" func="cnt" op="equ" val="2">
                            <dgm:alg type="cycle">
                              <dgm:param type="ctrShpMap" val="fNode"/>
                              <dgm:param type="stAng" val="15"/>
                              <dgm:param type="spanAng" val="90"/>
                            </dgm:alg>
                          </dgm:if>
                          <dgm:else name="Name175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176" axis="ch" ptType="node" func="cnt" op="gte" val="7">
                        <dgm:choose name="Name177">
                          <dgm:if name="Name178" axis="ch ch" ptType="node node" st="2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179" axis="ch ch" ptType="node node" st="2 1" cnt="1 0" func="cnt" op="equ" val="2">
                            <dgm:alg type="cycle">
                              <dgm:param type="ctrShpMap" val="fNode"/>
                              <dgm:param type="stAng" val="6"/>
                              <dgm:param type="spanAng" val="90"/>
                            </dgm:alg>
                          </dgm:if>
                          <dgm:else name="Name18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181"/>
                    </dgm:choose>
                  </dgm:if>
                  <dgm:else name="Name182">
                    <dgm:choose name="Name183">
                      <dgm:if name="Name184" axis="ch" ptType="node" func="cnt" op="equ" val="2">
                        <dgm:choose name="Name185">
                          <dgm:if name="Name186" axis="ch ch" ptType="node node" st="2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187" axis="ch ch" ptType="node node" st="2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188">
                            <dgm:alg type="cycle">
                              <dgm:param type="ctrShpMap" val="fNode"/>
                              <dgm:param type="stAng" val="270"/>
                              <dgm:param type="spanAng" val="-180"/>
                            </dgm:alg>
                          </dgm:else>
                        </dgm:choose>
                      </dgm:if>
                      <dgm:if name="Name189" axis="ch" ptType="node" func="cnt" op="equ" val="3">
                        <dgm:choose name="Name190">
                          <dgm:if name="Name191" axis="ch ch" ptType="node node" st="2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192" axis="ch ch" ptType="node node" st="2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  <dgm:param type="horzAlign" val="l"/>
                              <dgm:param type="vertAlign" val="b"/>
                            </dgm:alg>
                          </dgm:if>
                          <dgm:else name="Name193">
                            <dgm:alg type="cycle">
                              <dgm:param type="ctrShpMap" val="fNode"/>
                              <dgm:param type="stAng" val="330"/>
                              <dgm:param type="spanAng" val="-180"/>
                            </dgm:alg>
                          </dgm:else>
                        </dgm:choose>
                      </dgm:if>
                      <dgm:if name="Name194" axis="ch" ptType="node" func="cnt" op="equ" val="4">
                        <dgm:choose name="Name195">
                          <dgm:if name="Name196" axis="ch ch" ptType="node node" st="2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197" axis="ch ch" ptType="node node" st="2 1" cnt="1 0" func="cnt" op="equ" val="2">
                            <dgm:alg type="cycle">
                              <dgm:param type="ctrShpMap" val="fNode"/>
                              <dgm:param type="stAng" val="315"/>
                              <dgm:param type="spanAng" val="-90"/>
                            </dgm:alg>
                          </dgm:if>
                          <dgm:else name="Name198">
                            <dgm:alg type="cycle">
                              <dgm:param type="ctrShpMap" val="fNode"/>
                              <dgm:param type="stAng" val="337.5"/>
                              <dgm:param type="spanAng" val="-135"/>
                            </dgm:alg>
                          </dgm:else>
                        </dgm:choose>
                      </dgm:if>
                      <dgm:if name="Name199" axis="ch" ptType="node" func="cnt" op="equ" val="5">
                        <dgm:choose name="Name200">
                          <dgm:if name="Name201" axis="ch ch" ptType="node node" st="2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202" axis="ch ch" ptType="node node" st="2 1" cnt="1 0" func="cnt" op="equ" val="2">
                            <dgm:alg type="cycle">
                              <dgm:param type="ctrShpMap" val="fNode"/>
                              <dgm:param type="stAng" val="333"/>
                              <dgm:param type="spanAng" val="-90"/>
                            </dgm:alg>
                          </dgm:if>
                          <dgm:else name="Name20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4" axis="ch" ptType="node" func="cnt" op="equ" val="6">
                        <dgm:choose name="Name205">
                          <dgm:if name="Name206" axis="ch ch" ptType="node node" st="2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207" axis="ch ch" ptType="node node" st="2 1" cnt="1 0" func="cnt" op="equ" val="2">
                            <dgm:alg type="cycle">
                              <dgm:param type="ctrShpMap" val="fNode"/>
                              <dgm:param type="stAng" val="345"/>
                              <dgm:param type="spanAng" val="-90"/>
                            </dgm:alg>
                          </dgm:if>
                          <dgm:else name="Name20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09" axis="ch" ptType="node" func="cnt" op="gte" val="7">
                        <dgm:choose name="Name210">
                          <dgm:if name="Name211" axis="ch ch" ptType="node node" st="2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212" axis="ch ch" ptType="node node" st="2 1" cnt="1 0" func="cnt" op="equ" val="2">
                            <dgm:alg type="cycle">
                              <dgm:param type="ctrShpMap" val="fNode"/>
                              <dgm:param type="stAng" val="353"/>
                              <dgm:param type="spanAng" val="-90"/>
                            </dgm:alg>
                          </dgm:if>
                          <dgm:else name="Name213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14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15" axis="ch" ptType="node" st="2" cnt="1">
                  <dgm:layoutNode name="childCenter2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16" axis="ch">
                    <dgm:forEach name="Name217" axis="self" ptType="parTrans">
                      <dgm:layoutNode name="Name218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19" axis="self" ptType="node">
                      <dgm:layoutNode name="text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20" axis="ch" ptType="parTrans" st="2" cnt="1">
                <dgm:layoutNode name="Name221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22"/>
          </dgm:choose>
          <dgm:choose name="Name223">
            <dgm:if name="Name224" axis="ch" ptType="node" func="cnt" op="gte" val="3">
              <dgm:layoutNode name="cycle_3">
                <dgm:choose name="Name225">
                  <dgm:if name="Name226" func="var" arg="dir" op="equ" val="norm">
                    <dgm:choose name="Name227">
                      <dgm:if name="Name228" axis="ch" ptType="node" func="cnt" op="equ" val="3">
                        <dgm:choose name="Name229">
                          <dgm:if name="Name230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  <dgm:param type="horzAlign" val="l"/>
                              <dgm:param type="vertAlign" val="b"/>
                            </dgm:alg>
                          </dgm:if>
                          <dgm:if name="Name231" axis="ch ch" ptType="node node" st="3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  <dgm:param type="horzAlign" val="l"/>
                              <dgm:param type="vertAlign" val="b"/>
                            </dgm:alg>
                          </dgm:if>
                          <dgm:else name="Name232">
                            <dgm:alg type="cycle">
                              <dgm:param type="ctrShpMap" val="fNode"/>
                              <dgm:param type="stAng" val="150"/>
                              <dgm:param type="spanAng" val="180"/>
                            </dgm:alg>
                          </dgm:else>
                        </dgm:choose>
                      </dgm:if>
                      <dgm:if name="Name233" axis="ch" ptType="node" func="cnt" op="equ" val="4">
                        <dgm:choose name="Name234">
                          <dgm:if name="Name235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36" axis="ch ch" ptType="node node" st="3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237">
                            <dgm:alg type="cycle">
                              <dgm:param type="ctrShpMap" val="fNode"/>
                              <dgm:param type="stAng" val="112.5"/>
                              <dgm:param type="spanAng" val="135"/>
                            </dgm:alg>
                          </dgm:else>
                        </dgm:choose>
                      </dgm:if>
                      <dgm:if name="Name238" axis="ch" ptType="node" func="cnt" op="equ" val="5">
                        <dgm:choose name="Name239">
                          <dgm:if name="Name240" axis="ch ch" ptType="node node" st="3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241" axis="ch ch" ptType="node node" st="3 1" cnt="1 0" func="cnt" op="equ" val="2">
                            <dgm:alg type="cycle">
                              <dgm:param type="ctrShpMap" val="fNode"/>
                              <dgm:param type="stAng" val="99"/>
                              <dgm:param type="spanAng" val="90"/>
                            </dgm:alg>
                          </dgm:if>
                          <dgm:else name="Name24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3" axis="ch" ptType="node" func="cnt" op="equ" val="6">
                        <dgm:choose name="Name244">
                          <dgm:if name="Name245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246" axis="ch ch" ptType="node node" st="3 1" cnt="1 0" func="cnt" op="equ" val="2">
                            <dgm:alg type="cycle">
                              <dgm:param type="ctrShpMap" val="fNode"/>
                              <dgm:param type="stAng" val="75"/>
                              <dgm:param type="spanAng" val="90"/>
                            </dgm:alg>
                          </dgm:if>
                          <dgm:else name="Name247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248" axis="ch" ptType="node" func="cnt" op="gte" val="7">
                        <dgm:choose name="Name249">
                          <dgm:if name="Name250" axis="ch ch" ptType="node node" st="3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251" axis="ch ch" ptType="node node" st="3 1" cnt="1 0" func="cnt" op="equ" val="2">
                            <dgm:alg type="cycle">
                              <dgm:param type="ctrShpMap" val="fNode"/>
                              <dgm:param type="stAng" val="57"/>
                              <dgm:param type="spanAng" val="90"/>
                            </dgm:alg>
                          </dgm:if>
                          <dgm:else name="Name252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253"/>
                    </dgm:choose>
                  </dgm:if>
                  <dgm:else name="Name254">
                    <dgm:choose name="Name255">
                      <dgm:if name="Name256" axis="ch" ptType="node" func="cnt" op="equ" val="3">
                        <dgm:choose name="Name257">
                          <dgm:if name="Name258" axis="ch ch" ptType="node node" st="3 1" cnt="1 0" func="cnt" op="equ" val="1">
                            <dgm:alg type="cycle">
                              <dgm:param type="ctrShpMap" val="fNode"/>
                              <dgm:param type="stAng" val="120"/>
                              <dgm:param type="horzAlign" val="r"/>
                              <dgm:param type="vertAlign" val="b"/>
                            </dgm:alg>
                          </dgm:if>
                          <dgm:if name="Name259" axis="ch ch" ptType="node node" st="3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  <dgm:param type="horzAlign" val="r"/>
                              <dgm:param type="vertAlign" val="b"/>
                            </dgm:alg>
                          </dgm:if>
                          <dgm:else name="Name260">
                            <dgm:alg type="cycle">
                              <dgm:param type="ctrShpMap" val="fNode"/>
                              <dgm:param type="stAng" val="210"/>
                              <dgm:param type="spanAng" val="-180"/>
                            </dgm:alg>
                          </dgm:else>
                        </dgm:choose>
                      </dgm:if>
                      <dgm:if name="Name261" axis="ch" ptType="node" func="cnt" op="equ" val="4">
                        <dgm:choose name="Name262">
                          <dgm:if name="Name263" axis="ch ch" ptType="node node" st="3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264" axis="ch ch" ptType="node node" st="3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265">
                            <dgm:alg type="cycle">
                              <dgm:param type="ctrShpMap" val="fNode"/>
                              <dgm:param type="stAng" val="247.5"/>
                              <dgm:param type="spanAng" val="-135"/>
                            </dgm:alg>
                          </dgm:else>
                        </dgm:choose>
                      </dgm:if>
                      <dgm:if name="Name266" axis="ch" ptType="node" func="cnt" op="equ" val="5">
                        <dgm:choose name="Name267">
                          <dgm:if name="Name268" axis="ch ch" ptType="node node" st="3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269" axis="ch ch" ptType="node node" st="3 1" cnt="1 0" func="cnt" op="equ" val="2">
                            <dgm:alg type="cycle">
                              <dgm:param type="ctrShpMap" val="fNode"/>
                              <dgm:param type="stAng" val="261"/>
                              <dgm:param type="spanAng" val="-90"/>
                            </dgm:alg>
                          </dgm:if>
                          <dgm:else name="Name27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1" axis="ch" ptType="node" func="cnt" op="equ" val="6">
                        <dgm:choose name="Name272">
                          <dgm:if name="Name273" axis="ch ch" ptType="node node" st="3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274" axis="ch ch" ptType="node node" st="3 1" cnt="1 0" func="cnt" op="equ" val="2">
                            <dgm:alg type="cycle">
                              <dgm:param type="ctrShpMap" val="fNode"/>
                              <dgm:param type="stAng" val="285"/>
                              <dgm:param type="spanAng" val="-90"/>
                            </dgm:alg>
                          </dgm:if>
                          <dgm:else name="Name275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276" axis="ch" ptType="node" func="cnt" op="gte" val="7">
                        <dgm:choose name="Name277">
                          <dgm:if name="Name278" axis="ch ch" ptType="node node" st="3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279" axis="ch ch" ptType="node node" st="3 1" cnt="1 0" func="cnt" op="equ" val="2">
                            <dgm:alg type="cycle">
                              <dgm:param type="ctrShpMap" val="fNode"/>
                              <dgm:param type="stAng" val="302"/>
                              <dgm:param type="spanAng" val="-90"/>
                            </dgm:alg>
                          </dgm:if>
                          <dgm:else name="Name280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281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282" axis="ch" ptType="node" st="3" cnt="1">
                  <dgm:layoutNode name="childCenter3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283" axis="ch">
                    <dgm:forEach name="Name284" axis="self" ptType="parTrans">
                      <dgm:layoutNode name="Name285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286" axis="self" ptType="node">
                      <dgm:layoutNode name="text3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287" axis="ch" ptType="parTrans" st="3" cnt="1">
                <dgm:layoutNode name="Name288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3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289"/>
          </dgm:choose>
          <dgm:choose name="Name290">
            <dgm:if name="Name291" axis="ch" ptType="node" func="cnt" op="gte" val="4">
              <dgm:layoutNode name="cycle_4">
                <dgm:choose name="Name292">
                  <dgm:if name="Name293" func="var" arg="dir" op="equ" val="norm">
                    <dgm:choose name="Name294">
                      <dgm:if name="Name295" axis="ch" ptType="node" func="cnt" op="equ" val="4">
                        <dgm:choose name="Name296">
                          <dgm:if name="Name297" axis="ch ch" ptType="node node" st="4 1" cnt="1 0" func="cnt" op="equ" val="1">
                            <dgm:alg type="cycle">
                              <dgm:param type="ctrShpMap" val="fNode"/>
                              <dgm:param type="stAng" val="270"/>
                            </dgm:alg>
                          </dgm:if>
                          <dgm:if name="Name298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90"/>
                            </dgm:alg>
                          </dgm:if>
                          <dgm:else name="Name299">
                            <dgm:alg type="cycle">
                              <dgm:param type="ctrShpMap" val="fNode"/>
                              <dgm:param type="stAng" val="202.5"/>
                              <dgm:param type="spanAng" val="135"/>
                            </dgm:alg>
                          </dgm:else>
                        </dgm:choose>
                      </dgm:if>
                      <dgm:if name="Name300" axis="ch" ptType="node" func="cnt" op="equ" val="5">
                        <dgm:choose name="Name301">
                          <dgm:if name="Name302" axis="ch ch" ptType="node node" st="4 1" cnt="1 0" func="cnt" op="equ" val="1">
                            <dgm:alg type="cycle">
                              <dgm:param type="ctrShpMap" val="fNode"/>
                              <dgm:param type="stAng" val="216"/>
                            </dgm:alg>
                          </dgm:if>
                          <dgm:if name="Name303" axis="ch ch" ptType="node node" st="4 1" cnt="1 0" func="cnt" op="equ" val="2">
                            <dgm:alg type="cycle">
                              <dgm:param type="ctrShpMap" val="fNode"/>
                              <dgm:param type="stAng" val="171"/>
                              <dgm:param type="spanAng" val="90"/>
                            </dgm:alg>
                          </dgm:if>
                          <dgm:else name="Name30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05" axis="ch" ptType="node" func="cnt" op="equ" val="6">
                        <dgm:choose name="Name306">
                          <dgm:if name="Name307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08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90"/>
                            </dgm:alg>
                          </dgm:if>
                          <dgm:else name="Name309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10" axis="ch" ptType="node" func="cnt" op="gte" val="7">
                        <dgm:choose name="Name311">
                          <dgm:if name="Name312" axis="ch ch" ptType="node node" st="4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13" axis="ch ch" ptType="node node" st="4 1" cnt="1 0" func="cnt" op="equ" val="2">
                            <dgm:alg type="cycle">
                              <dgm:param type="ctrShpMap" val="fNode"/>
                              <dgm:param type="stAng" val="109"/>
                              <dgm:param type="spanAng" val="90"/>
                            </dgm:alg>
                          </dgm:if>
                          <dgm:else name="Name314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15"/>
                    </dgm:choose>
                  </dgm:if>
                  <dgm:else name="Name316">
                    <dgm:choose name="Name317">
                      <dgm:if name="Name318" axis="ch" ptType="node" func="cnt" op="equ" val="4">
                        <dgm:choose name="Name319">
                          <dgm:if name="Name320" axis="ch ch" ptType="node node" st="4 1" cnt="1 0" func="cnt" op="equ" val="1">
                            <dgm:alg type="cycle">
                              <dgm:param type="ctrShpMap" val="fNode"/>
                              <dgm:param type="stAng" val="90"/>
                            </dgm:alg>
                          </dgm:if>
                          <dgm:if name="Name321" axis="ch ch" ptType="node node" st="4 1" cnt="1 0" func="cnt" op="equ" val="2">
                            <dgm:alg type="cycle">
                              <dgm:param type="ctrShpMap" val="fNode"/>
                              <dgm:param type="stAng" val="135"/>
                              <dgm:param type="spanAng" val="-90"/>
                            </dgm:alg>
                          </dgm:if>
                          <dgm:else name="Name322">
                            <dgm:alg type="cycle">
                              <dgm:param type="ctrShpMap" val="fNode"/>
                              <dgm:param type="stAng" val="157.5"/>
                              <dgm:param type="spanAng" val="-135"/>
                            </dgm:alg>
                          </dgm:else>
                        </dgm:choose>
                      </dgm:if>
                      <dgm:if name="Name323" axis="ch" ptType="node" func="cnt" op="equ" val="5">
                        <dgm:choose name="Name324">
                          <dgm:if name="Name325" axis="ch ch" ptType="node node" st="4 1" cnt="1 0" func="cnt" op="equ" val="1">
                            <dgm:alg type="cycle">
                              <dgm:param type="ctrShpMap" val="fNode"/>
                              <dgm:param type="stAng" val="144"/>
                            </dgm:alg>
                          </dgm:if>
                          <dgm:if name="Name326" axis="ch ch" ptType="node node" st="4 1" cnt="1 0" func="cnt" op="equ" val="2">
                            <dgm:alg type="cycle">
                              <dgm:param type="ctrShpMap" val="fNode"/>
                              <dgm:param type="stAng" val="189"/>
                              <dgm:param type="spanAng" val="-90"/>
                            </dgm:alg>
                          </dgm:if>
                          <dgm:else name="Name32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28" axis="ch" ptType="node" func="cnt" op="equ" val="6">
                        <dgm:choose name="Name329">
                          <dgm:if name="Name330" axis="ch ch" ptType="node node" st="4 1" cnt="1 0" func="cnt" op="equ" val="1">
                            <dgm:alg type="cycle">
                              <dgm:param type="ctrShpMap" val="fNode"/>
                              <dgm:param type="stAng" val="180"/>
                            </dgm:alg>
                          </dgm:if>
                          <dgm:if name="Name331" axis="ch ch" ptType="node node" st="4 1" cnt="1 0" func="cnt" op="equ" val="2">
                            <dgm:alg type="cycle">
                              <dgm:param type="ctrShpMap" val="fNode"/>
                              <dgm:param type="stAng" val="225"/>
                              <dgm:param type="spanAng" val="-90"/>
                            </dgm:alg>
                          </dgm:if>
                          <dgm:else name="Name332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33" axis="ch" ptType="node" func="cnt" op="gte" val="7">
                        <dgm:choose name="Name334">
                          <dgm:if name="Name335" axis="ch ch" ptType="node node" st="4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36" axis="ch ch" ptType="node node" st="4 1" cnt="1 0" func="cnt" op="equ" val="2">
                            <dgm:alg type="cycle">
                              <dgm:param type="ctrShpMap" val="fNode"/>
                              <dgm:param type="stAng" val="250"/>
                              <dgm:param type="spanAng" val="-90"/>
                            </dgm:alg>
                          </dgm:if>
                          <dgm:else name="Name337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38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39" axis="ch" ptType="node" st="4" cnt="1">
                  <dgm:layoutNode name="childCenter4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40" axis="ch">
                    <dgm:forEach name="Name341" axis="self" ptType="parTrans">
                      <dgm:layoutNode name="Name342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43" axis="self" ptType="node">
                      <dgm:layoutNode name="text4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44" axis="ch" ptType="parTrans" st="4" cnt="1">
                <dgm:layoutNode name="Name345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4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46"/>
          </dgm:choose>
          <dgm:choose name="Name347">
            <dgm:if name="Name348" axis="ch" ptType="node" func="cnt" op="gte" val="5">
              <dgm:layoutNode name="cycle_5">
                <dgm:choose name="Name349">
                  <dgm:if name="Name350" func="var" arg="dir" op="equ" val="norm">
                    <dgm:choose name="Name351">
                      <dgm:if name="Name352" axis="ch" ptType="node" func="cnt" op="equ" val="5">
                        <dgm:choose name="Name353">
                          <dgm:if name="Name354" axis="ch ch" ptType="node node" st="5 1" cnt="1 0" func="cnt" op="equ" val="1">
                            <dgm:alg type="cycle">
                              <dgm:param type="ctrShpMap" val="fNode"/>
                              <dgm:param type="stAng" val="288"/>
                            </dgm:alg>
                          </dgm:if>
                          <dgm:if name="Name355" axis="ch ch" ptType="node node" st="5 1" cnt="1 0" func="cnt" op="equ" val="2">
                            <dgm:alg type="cycle">
                              <dgm:param type="ctrShpMap" val="fNode"/>
                              <dgm:param type="stAng" val="243"/>
                              <dgm:param type="spanAng" val="90"/>
                            </dgm:alg>
                          </dgm:if>
                          <dgm:else name="Name35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57" axis="ch" ptType="node" func="cnt" op="equ" val="6">
                        <dgm:choose name="Name358">
                          <dgm:if name="Name359" axis="ch ch" ptType="node node" st="5 1" cnt="1 0" func="cnt" op="equ" val="1">
                            <dgm:alg type="cycle">
                              <dgm:param type="ctrShpMap" val="fNode"/>
                              <dgm:param type="stAng" val="240"/>
                            </dgm:alg>
                          </dgm:if>
                          <dgm:if name="Name360" axis="ch ch" ptType="node node" st="5 1" cnt="1 0" func="cnt" op="equ" val="2">
                            <dgm:alg type="cycle">
                              <dgm:param type="ctrShpMap" val="fNode"/>
                              <dgm:param type="stAng" val="195"/>
                              <dgm:param type="spanAng" val="90"/>
                            </dgm:alg>
                          </dgm:if>
                          <dgm:else name="Name361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362" axis="ch" ptType="node" func="cnt" op="gte" val="7">
                        <dgm:choose name="Name363">
                          <dgm:if name="Name364" axis="ch ch" ptType="node node" st="5 1" cnt="1 0" func="cnt" op="equ" val="1">
                            <dgm:alg type="cycle">
                              <dgm:param type="ctrShpMap" val="fNode"/>
                              <dgm:param type="stAng" val="205"/>
                            </dgm:alg>
                          </dgm:if>
                          <dgm:if name="Name365" axis="ch ch" ptType="node node" st="5 1" cnt="1 0" func="cnt" op="equ" val="2">
                            <dgm:alg type="cycle">
                              <dgm:param type="ctrShpMap" val="fNode"/>
                              <dgm:param type="stAng" val="160"/>
                              <dgm:param type="spanAng" val="90"/>
                            </dgm:alg>
                          </dgm:if>
                          <dgm:else name="Name366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367"/>
                    </dgm:choose>
                  </dgm:if>
                  <dgm:else name="Name368">
                    <dgm:choose name="Name369">
                      <dgm:if name="Name370" axis="ch" ptType="node" func="cnt" op="equ" val="5">
                        <dgm:choose name="Name371">
                          <dgm:if name="Name372" axis="ch ch" ptType="node node" st="5 1" cnt="1 0" func="cnt" op="equ" val="1">
                            <dgm:alg type="cycle">
                              <dgm:param type="ctrShpMap" val="fNode"/>
                              <dgm:param type="stAng" val="72"/>
                            </dgm:alg>
                          </dgm:if>
                          <dgm:if name="Name373" axis="ch ch" ptType="node node" st="5 1" cnt="1 0" func="cnt" op="equ" val="2">
                            <dgm:alg type="cycle">
                              <dgm:param type="ctrShpMap" val="fNode"/>
                              <dgm:param type="stAng" val="117"/>
                              <dgm:param type="spanAng" val="-90"/>
                            </dgm:alg>
                          </dgm:if>
                          <dgm:else name="Name37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75" axis="ch" ptType="node" func="cnt" op="equ" val="6">
                        <dgm:choose name="Name376">
                          <dgm:if name="Name377" axis="ch ch" ptType="node node" st="5 1" cnt="1 0" func="cnt" op="equ" val="1">
                            <dgm:alg type="cycle">
                              <dgm:param type="ctrShpMap" val="fNode"/>
                              <dgm:param type="stAng" val="120"/>
                            </dgm:alg>
                          </dgm:if>
                          <dgm:if name="Name378" axis="ch ch" ptType="node node" st="5 1" cnt="1 0" func="cnt" op="equ" val="2">
                            <dgm:alg type="cycle">
                              <dgm:param type="ctrShpMap" val="fNode"/>
                              <dgm:param type="stAng" val="165"/>
                              <dgm:param type="spanAng" val="-90"/>
                            </dgm:alg>
                          </dgm:if>
                          <dgm:else name="Name379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380" axis="ch" ptType="node" func="cnt" op="gte" val="7">
                        <dgm:choose name="Name381">
                          <dgm:if name="Name382" axis="ch ch" ptType="node node" st="5 1" cnt="1 0" func="cnt" op="equ" val="1">
                            <dgm:alg type="cycle">
                              <dgm:param type="ctrShpMap" val="fNode"/>
                              <dgm:param type="stAng" val="154"/>
                            </dgm:alg>
                          </dgm:if>
                          <dgm:if name="Name383" axis="ch ch" ptType="node node" st="5 1" cnt="1 0" func="cnt" op="equ" val="2">
                            <dgm:alg type="cycle">
                              <dgm:param type="ctrShpMap" val="fNode"/>
                              <dgm:param type="stAng" val="199"/>
                              <dgm:param type="spanAng" val="-90"/>
                            </dgm:alg>
                          </dgm:if>
                          <dgm:else name="Name384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385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386" axis="ch" ptType="node" st="5" cnt="1">
                  <dgm:layoutNode name="childCenter5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387" axis="ch">
                    <dgm:forEach name="Name388" axis="self" ptType="parTrans">
                      <dgm:layoutNode name="Name389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390" axis="self" ptType="node">
                      <dgm:layoutNode name="text5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391" axis="ch" ptType="parTrans" st="5" cnt="1">
                <dgm:layoutNode name="Name392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5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393"/>
          </dgm:choose>
          <dgm:choose name="Name394">
            <dgm:if name="Name395" axis="ch" ptType="node" func="cnt" op="gte" val="6">
              <dgm:layoutNode name="cycle_6">
                <dgm:choose name="Name396">
                  <dgm:if name="Name397" func="var" arg="dir" op="equ" val="norm">
                    <dgm:choose name="Name398">
                      <dgm:if name="Name399" axis="ch" ptType="node" func="cnt" op="equ" val="6">
                        <dgm:choose name="Name400">
                          <dgm:if name="Name401" axis="ch ch" ptType="node node" st="6 1" cnt="1 0" func="cnt" op="equ" val="1">
                            <dgm:alg type="cycle">
                              <dgm:param type="ctrShpMap" val="fNode"/>
                              <dgm:param type="stAng" val="300"/>
                            </dgm:alg>
                          </dgm:if>
                          <dgm:if name="Name402" axis="ch ch" ptType="node node" st="6 1" cnt="1 0" func="cnt" op="equ" val="2">
                            <dgm:alg type="cycle">
                              <dgm:param type="ctrShpMap" val="fNode"/>
                              <dgm:param type="stAng" val="255"/>
                              <dgm:param type="spanAng" val="90"/>
                            </dgm:alg>
                          </dgm:if>
                          <dgm:else name="Name403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if name="Name404" axis="ch" ptType="node" func="cnt" op="gte" val="7">
                        <dgm:choose name="Name405">
                          <dgm:if name="Name406" axis="ch ch" ptType="node node" st="6 1" cnt="1 0" func="cnt" op="equ" val="1">
                            <dgm:alg type="cycle">
                              <dgm:param type="ctrShpMap" val="fNode"/>
                              <dgm:param type="stAng" val="257"/>
                            </dgm:alg>
                          </dgm:if>
                          <dgm:if name="Name407" axis="ch ch" ptType="node node" st="6 1" cnt="1 0" func="cnt" op="equ" val="2">
                            <dgm:alg type="cycle">
                              <dgm:param type="ctrShpMap" val="fNode"/>
                              <dgm:param type="stAng" val="212"/>
                              <dgm:param type="spanAng" val="90"/>
                            </dgm:alg>
                          </dgm:if>
                          <dgm:else name="Name408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09"/>
                    </dgm:choose>
                  </dgm:if>
                  <dgm:else name="Name410">
                    <dgm:choose name="Name411">
                      <dgm:if name="Name412" axis="ch" ptType="node" func="cnt" op="equ" val="6">
                        <dgm:choose name="Name413">
                          <dgm:if name="Name414" axis="ch ch" ptType="node node" st="6 1" cnt="1 0" func="cnt" op="equ" val="1">
                            <dgm:alg type="cycle">
                              <dgm:param type="ctrShpMap" val="fNode"/>
                              <dgm:param type="stAng" val="60"/>
                            </dgm:alg>
                          </dgm:if>
                          <dgm:if name="Name415" axis="ch ch" ptType="node node" st="6 1" cnt="1 0" func="cnt" op="equ" val="2">
                            <dgm:alg type="cycle">
                              <dgm:param type="ctrShpMap" val="fNode"/>
                              <dgm:param type="stAng" val="105"/>
                              <dgm:param type="spanAng" val="-90"/>
                            </dgm:alg>
                          </dgm:if>
                          <dgm:else name="Name416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if name="Name417" axis="ch" ptType="node" func="cnt" op="gte" val="7">
                        <dgm:choose name="Name418">
                          <dgm:if name="Name419" axis="ch ch" ptType="node node" st="6 1" cnt="1 0" func="cnt" op="equ" val="1">
                            <dgm:alg type="cycle">
                              <dgm:param type="ctrShpMap" val="fNode"/>
                              <dgm:param type="stAng" val="102"/>
                            </dgm:alg>
                          </dgm:if>
                          <dgm:if name="Name420" axis="ch ch" ptType="node node" st="6 1" cnt="1 0" func="cnt" op="equ" val="2">
                            <dgm:alg type="cycle">
                              <dgm:param type="ctrShpMap" val="fNode"/>
                              <dgm:param type="stAng" val="147"/>
                              <dgm:param type="spanAng" val="-90"/>
                            </dgm:alg>
                          </dgm:if>
                          <dgm:else name="Name421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22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23" axis="ch" ptType="node" st="6" cnt="1">
                  <dgm:layoutNode name="childCenter6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24" axis="ch">
                    <dgm:forEach name="Name425" axis="self" ptType="parTrans">
                      <dgm:layoutNode name="Name426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27" axis="self" ptType="node">
                      <dgm:layoutNode name="text6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28" axis="ch" ptType="parTrans" st="6" cnt="1">
                <dgm:layoutNode name="Name429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6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30"/>
          </dgm:choose>
          <dgm:choose name="Name431">
            <dgm:if name="Name432" axis="ch" ptType="node" func="cnt" op="gte" val="7">
              <dgm:layoutNode name="cycle_7">
                <dgm:choose name="Name433">
                  <dgm:if name="Name434" func="var" arg="dir" op="equ" val="norm">
                    <dgm:choose name="Name435">
                      <dgm:if name="Name436" axis="ch" ptType="node" func="cnt" op="gte" val="7">
                        <dgm:choose name="Name437">
                          <dgm:if name="Name438" axis="ch ch" ptType="node node" st="7 1" cnt="1 0" func="cnt" op="equ" val="1">
                            <dgm:alg type="cycle">
                              <dgm:param type="ctrShpMap" val="fNode"/>
                              <dgm:param type="stAng" val="308"/>
                            </dgm:alg>
                          </dgm:if>
                          <dgm:if name="Name439" axis="ch ch" ptType="node node" st="7 1" cnt="1 0" func="cnt" op="equ" val="2">
                            <dgm:alg type="cycle">
                              <dgm:param type="ctrShpMap" val="fNode"/>
                              <dgm:param type="stAng" val="263"/>
                              <dgm:param type="spanAng" val="90"/>
                            </dgm:alg>
                          </dgm:if>
                          <dgm:else name="Name440">
                            <dgm:alg type="cycle">
                              <dgm:param type="ctrShpMap" val="fNode"/>
                              <dgm:param type="stAng" val="0"/>
                              <dgm:param type="spanAng" val="360"/>
                            </dgm:alg>
                          </dgm:else>
                        </dgm:choose>
                      </dgm:if>
                      <dgm:else name="Name441"/>
                    </dgm:choose>
                  </dgm:if>
                  <dgm:else name="Name442">
                    <dgm:choose name="Name443">
                      <dgm:if name="Name444" axis="ch" ptType="node" func="cnt" op="gte" val="7">
                        <dgm:choose name="Name445">
                          <dgm:if name="Name446" axis="ch ch" ptType="node node" st="7 1" cnt="1 0" func="cnt" op="equ" val="1">
                            <dgm:alg type="cycle">
                              <dgm:param type="ctrShpMap" val="fNode"/>
                              <dgm:param type="stAng" val="51"/>
                            </dgm:alg>
                          </dgm:if>
                          <dgm:if name="Name447" axis="ch ch" ptType="node node" st="7 1" cnt="1 0" func="cnt" op="equ" val="2">
                            <dgm:alg type="cycle">
                              <dgm:param type="ctrShpMap" val="fNode"/>
                              <dgm:param type="stAng" val="96"/>
                              <dgm:param type="spanAng" val="-90"/>
                            </dgm:alg>
                          </dgm:if>
                          <dgm:else name="Name448">
                            <dgm:alg type="cycle">
                              <dgm:param type="ctrShpMap" val="fNode"/>
                              <dgm:param type="stAng" val="0"/>
                              <dgm:param type="spanAng" val="-360"/>
                            </dgm:alg>
                          </dgm:else>
                        </dgm:choose>
                      </dgm:if>
                      <dgm:else name="Name449"/>
                    </dgm:choose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sp" refType="w" fact="0.1"/>
                  <dgm:constr type="sibSp" refType="w" fact="0.1"/>
                </dgm:constrLst>
                <dgm:forEach name="Name450" axis="ch" ptType="node" st="7" cnt="1">
                  <dgm:layoutNode name="childCenter7" styleLbl="node1">
                    <dgm:alg type="tx"/>
                    <dgm:shape xmlns:r="http://schemas.openxmlformats.org/officeDocument/2006/relationships" type="roundRect" r:blip="">
                      <dgm:adjLst/>
                    </dgm:shape>
                    <dgm:presOf axis="self" ptType="node"/>
                    <dgm:constrLst>
                      <dgm:constr type="userS"/>
                      <dgm:constr type="w" refType="userS"/>
                      <dgm:constr type="h" refType="w"/>
                      <dgm:constr type="tMarg" refType="primFontSz" fact="0.2"/>
                      <dgm:constr type="bMarg" refType="primFontSz" fact="0.2"/>
                      <dgm:constr type="lMarg" refType="primFontSz" fact="0.2"/>
                      <dgm:constr type="rMarg" refType="primFontSz" fact="0.2"/>
                    </dgm:constrLst>
                    <dgm:ruleLst>
                      <dgm:rule type="primFontSz" val="5" fact="NaN" max="NaN"/>
                    </dgm:ruleLst>
                  </dgm:layoutNode>
                  <dgm:forEach name="Name451" axis="ch">
                    <dgm:forEach name="Name452" axis="self" ptType="parTrans">
                      <dgm:layoutNode name="Name453">
                        <dgm:alg type="conn">
                          <dgm:param type="dim" val="1D"/>
                          <dgm:param type="begPts" val="auto"/>
                          <dgm:param type="endPts" val="auto"/>
                          <dgm:param type="begSty" val="noArr"/>
                          <dgm:param type="endSty" val="noArr"/>
                        </dgm:alg>
                        <dgm:shape xmlns:r="http://schemas.openxmlformats.org/officeDocument/2006/relationships" type="conn" r:blip="">
                          <dgm:adjLst/>
                        </dgm:shape>
                        <dgm:presOf axis="self"/>
                        <dgm:constrLst>
                          <dgm:constr type="begPad"/>
                          <dgm:constr type="endPad"/>
                        </dgm:constrLst>
                      </dgm:layoutNode>
                    </dgm:forEach>
                    <dgm:forEach name="Name454" axis="self" ptType="node">
                      <dgm:layoutNode name="text7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desOrSelf" ptType="node"/>
                        <dgm:constrLst>
                          <dgm:constr type="userS"/>
                          <dgm:constr type="w" refType="userS"/>
                          <dgm:constr type="h" refType="w"/>
                          <dgm:constr type="tMarg" refType="primFontSz" fact="0.2"/>
                          <dgm:constr type="bMarg" refType="primFontSz" fact="0.2"/>
                          <dgm:constr type="lMarg" refType="primFontSz" fact="0.2"/>
                          <dgm:constr type="rMarg" refType="primFontSz" fact="0.2"/>
                        </dgm:constrLst>
                        <dgm:ruleLst>
                          <dgm:rule type="primFontSz" val="5" fact="NaN" max="NaN"/>
                        </dgm:ruleLst>
                      </dgm:layoutNode>
                    </dgm:forEach>
                  </dgm:forEach>
                </dgm:forEach>
              </dgm:layoutNode>
              <dgm:forEach name="Name455" axis="ch" ptType="parTrans" st="7" cnt="1">
                <dgm:layoutNode name="Name456">
                  <dgm:alg type="conn">
                    <dgm:param type="dim" val="1D"/>
                    <dgm:param type="begPts" val="auto"/>
                    <dgm:param type="endPts" val="auto"/>
                    <dgm:param type="endSty" val="noArr"/>
                    <dgm:param type="srcNode" val="textCenter"/>
                    <dgm:param type="dstNode" val="childCenter7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h"/>
                    <dgm:constr type="begPad"/>
                    <dgm:constr type="endPad"/>
                  </dgm:constrLst>
                </dgm:layoutNode>
              </dgm:forEach>
            </dgm:if>
            <dgm:else name="Name45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414262C-EE5C-4551-A316-CFA1262CA22B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6988C4B-B284-46E5-982F-597EE0D73789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8338961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t-BR" dirty="0"/>
              <a:t>Tem como aumentar a imagem? Acho que está muito pequeno.</a:t>
            </a: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8C4B-B284-46E5-982F-597EE0D73789}" type="slidenum">
              <a:rPr lang="pt-BR" smtClean="0"/>
              <a:t>4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27907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6988C4B-B284-46E5-982F-597EE0D73789}" type="slidenum">
              <a:rPr lang="pt-BR" smtClean="0"/>
              <a:t>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67209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163844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1630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4835157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081550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9034096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217124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6072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9288101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371086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2094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Editar estilos de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692419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420B13-DDAF-46E5-92A9-FFBDB0D2059F}" type="datetimeFigureOut">
              <a:rPr lang="pt-BR" smtClean="0"/>
              <a:t>04/06/2019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3302C9-6654-4EFE-AE0C-F1B0639444ED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923468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microsoft.com/office/2007/relationships/hdphoto" Target="../media/hdphoto1.wdp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jpe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emf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3.png"/><Relationship Id="rId7" Type="http://schemas.openxmlformats.org/officeDocument/2006/relationships/image" Target="../media/image20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4.pn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image" Target="../media/image13.png"/><Relationship Id="rId7" Type="http://schemas.openxmlformats.org/officeDocument/2006/relationships/image" Target="../media/image24.png"/><Relationship Id="rId12" Type="http://schemas.openxmlformats.org/officeDocument/2006/relationships/image" Target="../media/image16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11" Type="http://schemas.openxmlformats.org/officeDocument/2006/relationships/image" Target="../media/image15.png"/><Relationship Id="rId5" Type="http://schemas.openxmlformats.org/officeDocument/2006/relationships/image" Target="../media/image22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7" Type="http://schemas.openxmlformats.org/officeDocument/2006/relationships/image" Target="../media/image29.pn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382872" y="4243598"/>
            <a:ext cx="7410893" cy="206682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48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MEDIAÇÃO E </a:t>
            </a:r>
          </a:p>
          <a:p>
            <a:pPr algn="l"/>
            <a:r>
              <a:rPr lang="pt-BR" sz="4800" baseline="30000" dirty="0">
                <a:solidFill>
                  <a:schemeClr val="bg1"/>
                </a:solidFill>
                <a:latin typeface="Arial Black" panose="020B0A04020102020204" pitchFamily="34" charset="0"/>
              </a:rPr>
              <a:t>CONCILIAÇÃO AVALIADAS EMPIRICAMENTE:</a:t>
            </a:r>
          </a:p>
          <a:p>
            <a:pPr algn="l"/>
            <a:r>
              <a:rPr lang="pt-BR" sz="3600" b="1" baseline="30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Jurimetria para propositura de ações eficientes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6FED7DB-372D-B340-AE84-EF7519AF158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6083" y="1665092"/>
            <a:ext cx="1342564" cy="1001868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17133525-706A-0743-BAA0-71664C580C3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5" b="96944" l="10000" r="90000">
                        <a14:foregroundMark x1="30000" y1="65278" x2="30000" y2="65278"/>
                        <a14:foregroundMark x1="30000" y1="65278" x2="30000" y2="65278"/>
                        <a14:foregroundMark x1="35208" y1="10370" x2="42865" y2="3611"/>
                        <a14:foregroundMark x1="42865" y1="3611" x2="47344" y2="3333"/>
                        <a14:foregroundMark x1="47344" y1="3333" x2="55260" y2="8981"/>
                        <a14:foregroundMark x1="55260" y1="8981" x2="39844" y2="11481"/>
                        <a14:foregroundMark x1="39844" y1="11481" x2="43958" y2="8241"/>
                        <a14:foregroundMark x1="43958" y1="8241" x2="48958" y2="11852"/>
                        <a14:foregroundMark x1="48958" y1="11852" x2="52292" y2="9074"/>
                        <a14:foregroundMark x1="30938" y1="29444" x2="33385" y2="21759"/>
                        <a14:foregroundMark x1="62292" y1="26944" x2="65573" y2="33056"/>
                        <a14:foregroundMark x1="65573" y1="33056" x2="65781" y2="35093"/>
                        <a14:foregroundMark x1="36719" y1="83241" x2="44479" y2="91296"/>
                        <a14:foregroundMark x1="44479" y1="91296" x2="48385" y2="91019"/>
                        <a14:foregroundMark x1="48385" y1="91019" x2="55000" y2="86204"/>
                        <a14:foregroundMark x1="55000" y1="86204" x2="60104" y2="76852"/>
                        <a14:foregroundMark x1="60104" y1="76852" x2="60625" y2="74722"/>
                        <a14:foregroundMark x1="34375" y1="68426" x2="37604" y2="29630"/>
                        <a14:foregroundMark x1="37604" y1="29630" x2="43229" y2="21944"/>
                        <a14:foregroundMark x1="43229" y1="21944" x2="46042" y2="30741"/>
                        <a14:foregroundMark x1="46042" y1="30741" x2="41146" y2="78148"/>
                        <a14:foregroundMark x1="41146" y1="78148" x2="48073" y2="65463"/>
                        <a14:foregroundMark x1="48073" y1="65463" x2="44583" y2="34259"/>
                        <a14:foregroundMark x1="44583" y1="34259" x2="39063" y2="44537"/>
                        <a14:foregroundMark x1="39063" y1="44537" x2="44688" y2="65093"/>
                        <a14:foregroundMark x1="44688" y1="65093" x2="50781" y2="40648"/>
                        <a14:foregroundMark x1="50781" y1="40648" x2="47865" y2="51389"/>
                        <a14:foregroundMark x1="47865" y1="51389" x2="46719" y2="42593"/>
                        <a14:foregroundMark x1="46719" y1="42593" x2="46302" y2="42963"/>
                        <a14:foregroundMark x1="48333" y1="78056" x2="54271" y2="59259"/>
                        <a14:foregroundMark x1="54271" y1="59259" x2="56042" y2="44630"/>
                        <a14:foregroundMark x1="56042" y1="44630" x2="57083" y2="57222"/>
                        <a14:foregroundMark x1="57083" y1="57222" x2="53646" y2="70556"/>
                        <a14:foregroundMark x1="29844" y1="53981" x2="29063" y2="63426"/>
                        <a14:foregroundMark x1="29063" y1="63426" x2="32344" y2="69444"/>
                        <a14:foregroundMark x1="32344" y1="69444" x2="32500" y2="69444"/>
                        <a14:foregroundMark x1="62292" y1="72963" x2="65938" y2="42037"/>
                        <a14:foregroundMark x1="65938" y1="42037" x2="65104" y2="38981"/>
                        <a14:foregroundMark x1="36146" y1="17593" x2="36146" y2="17593"/>
                        <a14:foregroundMark x1="45417" y1="2315" x2="45417" y2="2315"/>
                        <a14:foregroundMark x1="46667" y1="96944" x2="46667" y2="96944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18" y="1665092"/>
            <a:ext cx="1902144" cy="1069956"/>
          </a:xfrm>
          <a:prstGeom prst="rect">
            <a:avLst/>
          </a:prstGeom>
        </p:spPr>
      </p:pic>
      <p:pic>
        <p:nvPicPr>
          <p:cNvPr id="13" name="Imagem 12">
            <a:extLst>
              <a:ext uri="{FF2B5EF4-FFF2-40B4-BE49-F238E27FC236}">
                <a16:creationId xmlns:a16="http://schemas.microsoft.com/office/drawing/2014/main" id="{24204358-9E1B-457D-93A4-6468067FF37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168818" y="2063447"/>
            <a:ext cx="1501572" cy="671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32758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CA128C0F-7B7E-134C-873D-E2AEFEC27B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46" y="2356982"/>
            <a:ext cx="3402121" cy="330846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b="1" dirty="0">
                <a:solidFill>
                  <a:srgbClr val="6E2530"/>
                </a:solidFill>
              </a:rPr>
              <a:t>Dados</a:t>
            </a:r>
          </a:p>
          <a:p>
            <a:r>
              <a:rPr lang="pt-BR" sz="2400" dirty="0"/>
              <a:t>Número de processos</a:t>
            </a:r>
          </a:p>
          <a:p>
            <a:r>
              <a:rPr lang="pt-BR" sz="2400" dirty="0"/>
              <a:t>Número de acordos </a:t>
            </a:r>
          </a:p>
          <a:p>
            <a:r>
              <a:rPr lang="pt-BR" sz="2400" dirty="0"/>
              <a:t>População (IBGE/2010)</a:t>
            </a:r>
          </a:p>
          <a:p>
            <a:r>
              <a:rPr lang="pt-BR" sz="2400" dirty="0"/>
              <a:t>IDHM</a:t>
            </a:r>
          </a:p>
          <a:p>
            <a:r>
              <a:rPr lang="pt-BR" sz="2400" dirty="0"/>
              <a:t>PIB Municipal</a:t>
            </a:r>
          </a:p>
          <a:p>
            <a:r>
              <a:rPr lang="pt-BR" sz="2400" dirty="0"/>
              <a:t>Proporção de acordos</a:t>
            </a:r>
          </a:p>
        </p:txBody>
      </p:sp>
      <p:sp>
        <p:nvSpPr>
          <p:cNvPr id="4" name="Título 1">
            <a:extLst>
              <a:ext uri="{FF2B5EF4-FFF2-40B4-BE49-F238E27FC236}">
                <a16:creationId xmlns:a16="http://schemas.microsoft.com/office/drawing/2014/main" id="{9F86622D-0319-474A-9DBC-BFB21C5DA423}"/>
              </a:ext>
            </a:extLst>
          </p:cNvPr>
          <p:cNvSpPr txBox="1">
            <a:spLocks/>
          </p:cNvSpPr>
          <p:nvPr/>
        </p:nvSpPr>
        <p:spPr>
          <a:xfrm>
            <a:off x="910028" y="147051"/>
            <a:ext cx="7117545" cy="984109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ANÁLISE DE AGRUPAMENTOS</a:t>
            </a:r>
          </a:p>
        </p:txBody>
      </p:sp>
      <p:sp>
        <p:nvSpPr>
          <p:cNvPr id="6" name="Espaço Reservado para Conteúdo 2">
            <a:extLst>
              <a:ext uri="{FF2B5EF4-FFF2-40B4-BE49-F238E27FC236}">
                <a16:creationId xmlns:a16="http://schemas.microsoft.com/office/drawing/2014/main" id="{F240094F-5BB0-4861-A055-B56EA7BC64B7}"/>
              </a:ext>
            </a:extLst>
          </p:cNvPr>
          <p:cNvSpPr txBox="1">
            <a:spLocks/>
          </p:cNvSpPr>
          <p:nvPr/>
        </p:nvSpPr>
        <p:spPr>
          <a:xfrm>
            <a:off x="3846777" y="2353039"/>
            <a:ext cx="4906672" cy="9046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b="1" dirty="0">
                <a:solidFill>
                  <a:srgbClr val="6E2530"/>
                </a:solidFill>
              </a:rPr>
              <a:t>Grupos</a:t>
            </a:r>
            <a:r>
              <a:rPr lang="pt-BR" sz="2000" dirty="0"/>
              <a:t>: localidades similares com base nos dados considerados. </a:t>
            </a:r>
          </a:p>
        </p:txBody>
      </p:sp>
      <p:sp>
        <p:nvSpPr>
          <p:cNvPr id="8" name="Espaço Reservado para Conteúdo 2">
            <a:extLst>
              <a:ext uri="{FF2B5EF4-FFF2-40B4-BE49-F238E27FC236}">
                <a16:creationId xmlns:a16="http://schemas.microsoft.com/office/drawing/2014/main" id="{773D0CE0-CB9F-4E77-9335-C991C5C6AA23}"/>
              </a:ext>
            </a:extLst>
          </p:cNvPr>
          <p:cNvSpPr txBox="1">
            <a:spLocks/>
          </p:cNvSpPr>
          <p:nvPr/>
        </p:nvSpPr>
        <p:spPr>
          <a:xfrm>
            <a:off x="157964" y="1299809"/>
            <a:ext cx="8986036" cy="98410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t-BR" sz="2400" b="1" i="1" dirty="0">
                <a:solidFill>
                  <a:srgbClr val="6E2530"/>
                </a:solidFill>
              </a:rPr>
              <a:t>Cluster </a:t>
            </a:r>
            <a:r>
              <a:rPr lang="pt-BR" sz="2400" b="1" i="1" dirty="0" err="1">
                <a:solidFill>
                  <a:srgbClr val="6E2530"/>
                </a:solidFill>
              </a:rPr>
              <a:t>Analysis</a:t>
            </a:r>
            <a:r>
              <a:rPr lang="pt-BR" sz="2400" b="1" dirty="0">
                <a:solidFill>
                  <a:srgbClr val="6E2530"/>
                </a:solidFill>
              </a:rPr>
              <a:t>: </a:t>
            </a:r>
            <a:r>
              <a:rPr lang="pt-BR" sz="2400" dirty="0"/>
              <a:t>técnica de aprendizagem de máquina, não supervisionada. A partir dos dados, são obtidos agrupamentos com localidades similares.</a:t>
            </a:r>
          </a:p>
        </p:txBody>
      </p:sp>
      <p:grpSp>
        <p:nvGrpSpPr>
          <p:cNvPr id="14" name="Agrupar 13">
            <a:extLst>
              <a:ext uri="{FF2B5EF4-FFF2-40B4-BE49-F238E27FC236}">
                <a16:creationId xmlns:a16="http://schemas.microsoft.com/office/drawing/2014/main" id="{76E58FFD-208C-4D4C-8AE5-0102CEC0372E}"/>
              </a:ext>
            </a:extLst>
          </p:cNvPr>
          <p:cNvGrpSpPr/>
          <p:nvPr/>
        </p:nvGrpSpPr>
        <p:grpSpPr>
          <a:xfrm>
            <a:off x="2808798" y="3326830"/>
            <a:ext cx="6317236" cy="2739919"/>
            <a:chOff x="2826764" y="3631950"/>
            <a:chExt cx="6317236" cy="2739919"/>
          </a:xfrm>
        </p:grpSpPr>
        <p:grpSp>
          <p:nvGrpSpPr>
            <p:cNvPr id="12" name="Agrupar 11">
              <a:extLst>
                <a:ext uri="{FF2B5EF4-FFF2-40B4-BE49-F238E27FC236}">
                  <a16:creationId xmlns:a16="http://schemas.microsoft.com/office/drawing/2014/main" id="{DE77236D-14D6-461E-8A14-D6BBE14A8596}"/>
                </a:ext>
              </a:extLst>
            </p:cNvPr>
            <p:cNvGrpSpPr/>
            <p:nvPr/>
          </p:nvGrpSpPr>
          <p:grpSpPr>
            <a:xfrm>
              <a:off x="2826764" y="3631950"/>
              <a:ext cx="6317236" cy="2739919"/>
              <a:chOff x="2826764" y="3631950"/>
              <a:chExt cx="6317236" cy="2739919"/>
            </a:xfrm>
          </p:grpSpPr>
          <p:pic>
            <p:nvPicPr>
              <p:cNvPr id="7" name="image15.png">
                <a:extLst>
                  <a:ext uri="{FF2B5EF4-FFF2-40B4-BE49-F238E27FC236}">
                    <a16:creationId xmlns:a16="http://schemas.microsoft.com/office/drawing/2014/main" id="{310AAD9C-F6B4-474A-AD34-B104515F10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3846777" y="3631950"/>
                <a:ext cx="5297223" cy="2739919"/>
              </a:xfrm>
              <a:prstGeom prst="rect">
                <a:avLst/>
              </a:prstGeom>
              <a:ln/>
            </p:spPr>
          </p:pic>
          <p:sp>
            <p:nvSpPr>
              <p:cNvPr id="9" name="Seta: para a Direita Listrada 8">
                <a:extLst>
                  <a:ext uri="{FF2B5EF4-FFF2-40B4-BE49-F238E27FC236}">
                    <a16:creationId xmlns:a16="http://schemas.microsoft.com/office/drawing/2014/main" id="{64BDBF58-85FE-4348-8459-D5A15052F2E7}"/>
                  </a:ext>
                </a:extLst>
              </p:cNvPr>
              <p:cNvSpPr/>
              <p:nvPr/>
            </p:nvSpPr>
            <p:spPr>
              <a:xfrm>
                <a:off x="2826764" y="4527344"/>
                <a:ext cx="756408" cy="558383"/>
              </a:xfrm>
              <a:prstGeom prst="stripedRightArrow">
                <a:avLst>
                  <a:gd name="adj1" fmla="val 55897"/>
                  <a:gd name="adj2" fmla="val 58077"/>
                </a:avLst>
              </a:prstGeom>
              <a:solidFill>
                <a:srgbClr val="6E2530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</p:grpSp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22CFEA13-333D-4A6C-9A16-3846090E0BDD}"/>
                </a:ext>
              </a:extLst>
            </p:cNvPr>
            <p:cNvSpPr/>
            <p:nvPr/>
          </p:nvSpPr>
          <p:spPr>
            <a:xfrm>
              <a:off x="7602105" y="3692272"/>
              <a:ext cx="1042337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dirty="0"/>
                <a:t>Ex. Ceará</a:t>
              </a:r>
            </a:p>
          </p:txBody>
        </p:sp>
      </p:grp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CB2BE8E2-9252-4457-9238-F79D45928C69}"/>
              </a:ext>
            </a:extLst>
          </p:cNvPr>
          <p:cNvGrpSpPr/>
          <p:nvPr/>
        </p:nvGrpSpPr>
        <p:grpSpPr>
          <a:xfrm>
            <a:off x="3846777" y="3313425"/>
            <a:ext cx="5302941" cy="2753324"/>
            <a:chOff x="3846777" y="3610950"/>
            <a:chExt cx="5302941" cy="2753324"/>
          </a:xfrm>
        </p:grpSpPr>
        <p:pic>
          <p:nvPicPr>
            <p:cNvPr id="15" name="image10.png">
              <a:extLst>
                <a:ext uri="{FF2B5EF4-FFF2-40B4-BE49-F238E27FC236}">
                  <a16:creationId xmlns:a16="http://schemas.microsoft.com/office/drawing/2014/main" id="{00E517FF-25D9-4E3C-A80C-6244399D29B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626"/>
            <a:stretch/>
          </p:blipFill>
          <p:spPr>
            <a:xfrm>
              <a:off x="3846777" y="3610950"/>
              <a:ext cx="5302941" cy="2753324"/>
            </a:xfrm>
            <a:prstGeom prst="rect">
              <a:avLst/>
            </a:prstGeom>
            <a:ln/>
          </p:spPr>
        </p:pic>
        <p:sp>
          <p:nvSpPr>
            <p:cNvPr id="16" name="Retângulo 15">
              <a:extLst>
                <a:ext uri="{FF2B5EF4-FFF2-40B4-BE49-F238E27FC236}">
                  <a16:creationId xmlns:a16="http://schemas.microsoft.com/office/drawing/2014/main" id="{5AE93555-01D0-45EB-A5B8-85BB2367D25E}"/>
                </a:ext>
              </a:extLst>
            </p:cNvPr>
            <p:cNvSpPr/>
            <p:nvPr/>
          </p:nvSpPr>
          <p:spPr>
            <a:xfrm>
              <a:off x="6771018" y="3786130"/>
              <a:ext cx="1883760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Ex. Rio de Janeiro</a:t>
              </a:r>
            </a:p>
          </p:txBody>
        </p:sp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6930A190-9F4E-4BDB-AF2B-FB31D2C7A4B2}"/>
              </a:ext>
            </a:extLst>
          </p:cNvPr>
          <p:cNvGrpSpPr/>
          <p:nvPr/>
        </p:nvGrpSpPr>
        <p:grpSpPr>
          <a:xfrm>
            <a:off x="3782479" y="3320127"/>
            <a:ext cx="5366075" cy="2739919"/>
            <a:chOff x="3777925" y="3572483"/>
            <a:chExt cx="5366075" cy="2739919"/>
          </a:xfrm>
        </p:grpSpPr>
        <p:pic>
          <p:nvPicPr>
            <p:cNvPr id="18" name="image6.png">
              <a:extLst>
                <a:ext uri="{FF2B5EF4-FFF2-40B4-BE49-F238E27FC236}">
                  <a16:creationId xmlns:a16="http://schemas.microsoft.com/office/drawing/2014/main" id="{8B4C75E3-B4AC-4149-8864-431024DC2D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777925" y="3572483"/>
              <a:ext cx="5366075" cy="2739919"/>
            </a:xfrm>
            <a:prstGeom prst="rect">
              <a:avLst/>
            </a:prstGeom>
            <a:ln/>
          </p:spPr>
        </p:pic>
        <p:sp>
          <p:nvSpPr>
            <p:cNvPr id="19" name="Retângulo 18">
              <a:extLst>
                <a:ext uri="{FF2B5EF4-FFF2-40B4-BE49-F238E27FC236}">
                  <a16:creationId xmlns:a16="http://schemas.microsoft.com/office/drawing/2014/main" id="{CB6D9A35-F6C5-49AC-8F81-1E57D6CF74B9}"/>
                </a:ext>
              </a:extLst>
            </p:cNvPr>
            <p:cNvSpPr/>
            <p:nvPr/>
          </p:nvSpPr>
          <p:spPr>
            <a:xfrm>
              <a:off x="7182947" y="3641884"/>
              <a:ext cx="1461495" cy="36933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pt-BR" dirty="0"/>
                <a:t>Ex. São Paulo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0428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F44BC515-A897-442A-8107-817F2232CC7E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2518" y="1615869"/>
            <a:ext cx="9183087" cy="3981553"/>
          </a:xfrm>
          <a:prstGeom prst="rect">
            <a:avLst/>
          </a:prstGeom>
        </p:spPr>
      </p:pic>
      <p:sp>
        <p:nvSpPr>
          <p:cNvPr id="5" name="Título 1">
            <a:extLst>
              <a:ext uri="{FF2B5EF4-FFF2-40B4-BE49-F238E27FC236}">
                <a16:creationId xmlns:a16="http://schemas.microsoft.com/office/drawing/2014/main" id="{3C1B5523-7901-45F6-95DA-4482E60289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16704" y="90473"/>
            <a:ext cx="6689797" cy="1080654"/>
          </a:xfrm>
          <a:noFill/>
        </p:spPr>
        <p:txBody>
          <a:bodyPr>
            <a:no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PESQUISA QUALITATIVA</a:t>
            </a:r>
          </a:p>
        </p:txBody>
      </p:sp>
    </p:spTree>
    <p:extLst>
      <p:ext uri="{BB962C8B-B14F-4D97-AF65-F5344CB8AC3E}">
        <p14:creationId xmlns:p14="http://schemas.microsoft.com/office/powerpoint/2010/main" val="4013209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Agrupar 16">
            <a:extLst>
              <a:ext uri="{FF2B5EF4-FFF2-40B4-BE49-F238E27FC236}">
                <a16:creationId xmlns:a16="http://schemas.microsoft.com/office/drawing/2014/main" id="{A0A6446A-24B9-48E4-8A6E-BA919C6EB142}"/>
              </a:ext>
            </a:extLst>
          </p:cNvPr>
          <p:cNvGrpSpPr/>
          <p:nvPr/>
        </p:nvGrpSpPr>
        <p:grpSpPr>
          <a:xfrm>
            <a:off x="4620727" y="1424711"/>
            <a:ext cx="4426910" cy="2861042"/>
            <a:chOff x="4620727" y="1431312"/>
            <a:chExt cx="4426910" cy="2861042"/>
          </a:xfrm>
        </p:grpSpPr>
        <p:pic>
          <p:nvPicPr>
            <p:cNvPr id="8" name="Imagem 7">
              <a:extLst>
                <a:ext uri="{FF2B5EF4-FFF2-40B4-BE49-F238E27FC236}">
                  <a16:creationId xmlns:a16="http://schemas.microsoft.com/office/drawing/2014/main" id="{B2B45BC2-C8CC-4706-8BE0-AB41D3A61BF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0727" y="1431312"/>
              <a:ext cx="4426910" cy="286104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3" name="Retângulo 12">
              <a:extLst>
                <a:ext uri="{FF2B5EF4-FFF2-40B4-BE49-F238E27FC236}">
                  <a16:creationId xmlns:a16="http://schemas.microsoft.com/office/drawing/2014/main" id="{083C0671-6BB9-48D8-BD29-AE0E79C8E5DF}"/>
                </a:ext>
              </a:extLst>
            </p:cNvPr>
            <p:cNvSpPr/>
            <p:nvPr/>
          </p:nvSpPr>
          <p:spPr>
            <a:xfrm>
              <a:off x="7740048" y="2376986"/>
              <a:ext cx="710451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Piauí</a:t>
              </a:r>
              <a:endParaRPr lang="pt-BR" dirty="0"/>
            </a:p>
          </p:txBody>
        </p:sp>
      </p:grpSp>
      <p:grpSp>
        <p:nvGrpSpPr>
          <p:cNvPr id="3" name="Agrupar 2">
            <a:extLst>
              <a:ext uri="{FF2B5EF4-FFF2-40B4-BE49-F238E27FC236}">
                <a16:creationId xmlns:a16="http://schemas.microsoft.com/office/drawing/2014/main" id="{53A4D745-7FC8-44BF-A562-000921A519C2}"/>
              </a:ext>
            </a:extLst>
          </p:cNvPr>
          <p:cNvGrpSpPr/>
          <p:nvPr/>
        </p:nvGrpSpPr>
        <p:grpSpPr>
          <a:xfrm>
            <a:off x="3633715" y="4376387"/>
            <a:ext cx="5413922" cy="2005793"/>
            <a:chOff x="3633715" y="4312589"/>
            <a:chExt cx="5413922" cy="2005793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8E0AD7B4-6341-4AA8-9883-3AFEEE641E8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633715" y="4312589"/>
              <a:ext cx="5413922" cy="2005793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2" name="Retângulo 1">
              <a:extLst>
                <a:ext uri="{FF2B5EF4-FFF2-40B4-BE49-F238E27FC236}">
                  <a16:creationId xmlns:a16="http://schemas.microsoft.com/office/drawing/2014/main" id="{E91FEECB-7397-47CE-9D50-B59F1D93B8E1}"/>
                </a:ext>
              </a:extLst>
            </p:cNvPr>
            <p:cNvSpPr/>
            <p:nvPr/>
          </p:nvSpPr>
          <p:spPr>
            <a:xfrm>
              <a:off x="6294835" y="4466333"/>
              <a:ext cx="928459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Paraná</a:t>
              </a:r>
              <a:endParaRPr lang="pt-BR" dirty="0"/>
            </a:p>
          </p:txBody>
        </p:sp>
      </p:grpSp>
      <p:sp>
        <p:nvSpPr>
          <p:cNvPr id="4" name="Título 1">
            <a:extLst>
              <a:ext uri="{FF2B5EF4-FFF2-40B4-BE49-F238E27FC236}">
                <a16:creationId xmlns:a16="http://schemas.microsoft.com/office/drawing/2014/main" id="{546C7077-1B75-4B0A-B97F-38C8130C00C5}"/>
              </a:ext>
            </a:extLst>
          </p:cNvPr>
          <p:cNvSpPr txBox="1">
            <a:spLocks/>
          </p:cNvSpPr>
          <p:nvPr/>
        </p:nvSpPr>
        <p:spPr>
          <a:xfrm>
            <a:off x="1117890" y="-113859"/>
            <a:ext cx="6810921" cy="1230492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		ENTREVISTAS</a:t>
            </a:r>
          </a:p>
        </p:txBody>
      </p:sp>
      <p:grpSp>
        <p:nvGrpSpPr>
          <p:cNvPr id="16" name="Agrupar 15">
            <a:extLst>
              <a:ext uri="{FF2B5EF4-FFF2-40B4-BE49-F238E27FC236}">
                <a16:creationId xmlns:a16="http://schemas.microsoft.com/office/drawing/2014/main" id="{BB81832C-3007-414A-8840-5DEA7B1E6340}"/>
              </a:ext>
            </a:extLst>
          </p:cNvPr>
          <p:cNvGrpSpPr/>
          <p:nvPr/>
        </p:nvGrpSpPr>
        <p:grpSpPr>
          <a:xfrm>
            <a:off x="1359024" y="1211330"/>
            <a:ext cx="5400040" cy="2360930"/>
            <a:chOff x="1823254" y="1438257"/>
            <a:chExt cx="5400040" cy="2360930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E43EFA14-7502-4355-AC0B-8EBD242CDD4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254" y="1438257"/>
              <a:ext cx="5400040" cy="236093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2" name="Retângulo 11">
              <a:extLst>
                <a:ext uri="{FF2B5EF4-FFF2-40B4-BE49-F238E27FC236}">
                  <a16:creationId xmlns:a16="http://schemas.microsoft.com/office/drawing/2014/main" id="{B90F2C3B-F2ED-4557-8F70-99BF6D34CFDC}"/>
                </a:ext>
              </a:extLst>
            </p:cNvPr>
            <p:cNvSpPr/>
            <p:nvPr/>
          </p:nvSpPr>
          <p:spPr>
            <a:xfrm>
              <a:off x="6130019" y="1494125"/>
              <a:ext cx="813043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Ceará</a:t>
              </a:r>
              <a:endParaRPr lang="pt-BR" dirty="0"/>
            </a:p>
          </p:txBody>
        </p:sp>
      </p:grpSp>
      <p:grpSp>
        <p:nvGrpSpPr>
          <p:cNvPr id="18" name="Agrupar 17">
            <a:extLst>
              <a:ext uri="{FF2B5EF4-FFF2-40B4-BE49-F238E27FC236}">
                <a16:creationId xmlns:a16="http://schemas.microsoft.com/office/drawing/2014/main" id="{90F05F4B-1594-4FE5-951F-4F44440E7D4F}"/>
              </a:ext>
            </a:extLst>
          </p:cNvPr>
          <p:cNvGrpSpPr/>
          <p:nvPr/>
        </p:nvGrpSpPr>
        <p:grpSpPr>
          <a:xfrm>
            <a:off x="0" y="4337949"/>
            <a:ext cx="5248256" cy="1582190"/>
            <a:chOff x="-46966" y="4270004"/>
            <a:chExt cx="5248256" cy="1582190"/>
          </a:xfrm>
        </p:grpSpPr>
        <p:pic>
          <p:nvPicPr>
            <p:cNvPr id="5" name="Imagem 4">
              <a:extLst>
                <a:ext uri="{FF2B5EF4-FFF2-40B4-BE49-F238E27FC236}">
                  <a16:creationId xmlns:a16="http://schemas.microsoft.com/office/drawing/2014/main" id="{274680F2-35FD-4514-A968-DBCD530F33C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46966" y="4270004"/>
              <a:ext cx="5248256" cy="1582190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4" name="Retângulo 13">
              <a:extLst>
                <a:ext uri="{FF2B5EF4-FFF2-40B4-BE49-F238E27FC236}">
                  <a16:creationId xmlns:a16="http://schemas.microsoft.com/office/drawing/2014/main" id="{1F607B02-1241-48AA-9D63-2498FCBADA92}"/>
                </a:ext>
              </a:extLst>
            </p:cNvPr>
            <p:cNvSpPr/>
            <p:nvPr/>
          </p:nvSpPr>
          <p:spPr>
            <a:xfrm>
              <a:off x="2111954" y="5456719"/>
              <a:ext cx="1672253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Rio de Janeiro</a:t>
              </a:r>
              <a:endParaRPr lang="pt-BR" dirty="0"/>
            </a:p>
          </p:txBody>
        </p: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942F3E46-7CB9-4226-92AD-35FAED138B9E}"/>
              </a:ext>
            </a:extLst>
          </p:cNvPr>
          <p:cNvGrpSpPr/>
          <p:nvPr/>
        </p:nvGrpSpPr>
        <p:grpSpPr>
          <a:xfrm>
            <a:off x="608675" y="1281699"/>
            <a:ext cx="2628413" cy="2647308"/>
            <a:chOff x="1155794" y="1401281"/>
            <a:chExt cx="2628413" cy="2647308"/>
          </a:xfrm>
        </p:grpSpPr>
        <p:pic>
          <p:nvPicPr>
            <p:cNvPr id="9" name="image2.jpg">
              <a:extLst>
                <a:ext uri="{FF2B5EF4-FFF2-40B4-BE49-F238E27FC236}">
                  <a16:creationId xmlns:a16="http://schemas.microsoft.com/office/drawing/2014/main" id="{F1C653C1-6658-48A7-A152-DCDAD5DEC86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55794" y="1401281"/>
              <a:ext cx="2628413" cy="2647308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</p:pic>
        <p:sp>
          <p:nvSpPr>
            <p:cNvPr id="11" name="Retângulo 10">
              <a:extLst>
                <a:ext uri="{FF2B5EF4-FFF2-40B4-BE49-F238E27FC236}">
                  <a16:creationId xmlns:a16="http://schemas.microsoft.com/office/drawing/2014/main" id="{4104A390-525A-4914-A021-093C25BB94B4}"/>
                </a:ext>
              </a:extLst>
            </p:cNvPr>
            <p:cNvSpPr/>
            <p:nvPr/>
          </p:nvSpPr>
          <p:spPr>
            <a:xfrm>
              <a:off x="1328102" y="3486159"/>
              <a:ext cx="1249060" cy="369332"/>
            </a:xfrm>
            <a:prstGeom prst="rect">
              <a:avLst/>
            </a:prstGeom>
            <a:ln w="12700">
              <a:solidFill>
                <a:schemeClr val="tx1"/>
              </a:solidFill>
            </a:ln>
          </p:spPr>
          <p:txBody>
            <a:bodyPr wrap="none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São Paulo</a:t>
              </a:r>
              <a:endParaRPr lang="pt-BR" dirty="0"/>
            </a:p>
          </p:txBody>
        </p:sp>
      </p:grpSp>
    </p:spTree>
    <p:extLst>
      <p:ext uri="{BB962C8B-B14F-4D97-AF65-F5344CB8AC3E}">
        <p14:creationId xmlns:p14="http://schemas.microsoft.com/office/powerpoint/2010/main" val="2756819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DOS RESULTADOS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7691881" cy="2660651"/>
          </a:xfrm>
        </p:spPr>
        <p:txBody>
          <a:bodyPr>
            <a:normAutofit fontScale="85000" lnSpcReduction="10000"/>
          </a:bodyPr>
          <a:lstStyle/>
          <a:p>
            <a:r>
              <a:rPr lang="pt-BR" sz="36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Gestão do processo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Fatores influenciadores do resultado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Experiência do entrevistado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Estrutura física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Papel do advogado</a:t>
            </a:r>
          </a:p>
        </p:txBody>
      </p:sp>
    </p:spTree>
    <p:extLst>
      <p:ext uri="{BB962C8B-B14F-4D97-AF65-F5344CB8AC3E}">
        <p14:creationId xmlns:p14="http://schemas.microsoft.com/office/powerpoint/2010/main" val="400924834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ângulo 3">
            <a:extLst>
              <a:ext uri="{FF2B5EF4-FFF2-40B4-BE49-F238E27FC236}">
                <a16:creationId xmlns:a16="http://schemas.microsoft.com/office/drawing/2014/main" id="{40866184-F0B8-4829-9163-BAE746A6ABBA}"/>
              </a:ext>
            </a:extLst>
          </p:cNvPr>
          <p:cNvSpPr/>
          <p:nvPr/>
        </p:nvSpPr>
        <p:spPr>
          <a:xfrm>
            <a:off x="90113" y="1284985"/>
            <a:ext cx="515887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dirty="0">
                <a:solidFill>
                  <a:srgbClr val="141414"/>
                </a:solidFill>
                <a:latin typeface="Futura-Medium"/>
              </a:rPr>
              <a:t>Extração de conhecimento a partir de </a:t>
            </a:r>
            <a:r>
              <a:rPr lang="pt-BR" sz="2000" b="1" dirty="0">
                <a:solidFill>
                  <a:srgbClr val="6E2530"/>
                </a:solidFill>
                <a:latin typeface="Futura-Medium"/>
              </a:rPr>
              <a:t>registros</a:t>
            </a:r>
            <a:r>
              <a:rPr lang="pt-BR" sz="2000" dirty="0">
                <a:solidFill>
                  <a:srgbClr val="141414"/>
                </a:solidFill>
                <a:latin typeface="Futura-Medium"/>
              </a:rPr>
              <a:t> de eventos com o intuito de descobrir, monitorar e melhorar processos.</a:t>
            </a:r>
            <a:endParaRPr lang="pt-BR" sz="2000" dirty="0"/>
          </a:p>
        </p:txBody>
      </p:sp>
      <p:pic>
        <p:nvPicPr>
          <p:cNvPr id="151" name="Imagem 150">
            <a:extLst>
              <a:ext uri="{FF2B5EF4-FFF2-40B4-BE49-F238E27FC236}">
                <a16:creationId xmlns:a16="http://schemas.microsoft.com/office/drawing/2014/main" id="{AA825A99-52A3-4E60-854A-A4F9B2DAB8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8976" y="1424418"/>
            <a:ext cx="3158380" cy="3209107"/>
          </a:xfrm>
          <a:prstGeom prst="rect">
            <a:avLst/>
          </a:prstGeom>
        </p:spPr>
      </p:pic>
      <p:sp>
        <p:nvSpPr>
          <p:cNvPr id="154" name="Seta: para a Direita Listrada 153">
            <a:extLst>
              <a:ext uri="{FF2B5EF4-FFF2-40B4-BE49-F238E27FC236}">
                <a16:creationId xmlns:a16="http://schemas.microsoft.com/office/drawing/2014/main" id="{0A1D2CB5-F611-4189-99A6-B0FE43D565E0}"/>
              </a:ext>
            </a:extLst>
          </p:cNvPr>
          <p:cNvSpPr/>
          <p:nvPr/>
        </p:nvSpPr>
        <p:spPr>
          <a:xfrm rot="9464662">
            <a:off x="5156059" y="3208916"/>
            <a:ext cx="756408" cy="558383"/>
          </a:xfrm>
          <a:prstGeom prst="stripedRightArrow">
            <a:avLst>
              <a:gd name="adj1" fmla="val 55897"/>
              <a:gd name="adj2" fmla="val 58077"/>
            </a:avLst>
          </a:prstGeom>
          <a:solidFill>
            <a:srgbClr val="6E253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dirty="0"/>
          </a:p>
        </p:txBody>
      </p:sp>
      <p:grpSp>
        <p:nvGrpSpPr>
          <p:cNvPr id="5" name="Agrupar 4">
            <a:extLst>
              <a:ext uri="{FF2B5EF4-FFF2-40B4-BE49-F238E27FC236}">
                <a16:creationId xmlns:a16="http://schemas.microsoft.com/office/drawing/2014/main" id="{674DA9F4-09A8-404D-9FA8-EF7D92689E9A}"/>
              </a:ext>
            </a:extLst>
          </p:cNvPr>
          <p:cNvGrpSpPr/>
          <p:nvPr/>
        </p:nvGrpSpPr>
        <p:grpSpPr>
          <a:xfrm>
            <a:off x="-13448" y="2726323"/>
            <a:ext cx="8256472" cy="3555210"/>
            <a:chOff x="-13448" y="2609360"/>
            <a:chExt cx="8256472" cy="3555210"/>
          </a:xfrm>
        </p:grpSpPr>
        <p:grpSp>
          <p:nvGrpSpPr>
            <p:cNvPr id="34" name="Agrupar 33">
              <a:extLst>
                <a:ext uri="{FF2B5EF4-FFF2-40B4-BE49-F238E27FC236}">
                  <a16:creationId xmlns:a16="http://schemas.microsoft.com/office/drawing/2014/main" id="{3B85E3B4-D45F-460F-8873-AD88142BD321}"/>
                </a:ext>
              </a:extLst>
            </p:cNvPr>
            <p:cNvGrpSpPr/>
            <p:nvPr/>
          </p:nvGrpSpPr>
          <p:grpSpPr>
            <a:xfrm>
              <a:off x="-13448" y="2609360"/>
              <a:ext cx="8256472" cy="3555210"/>
              <a:chOff x="-13448" y="2609360"/>
              <a:chExt cx="8256472" cy="3555210"/>
            </a:xfrm>
          </p:grpSpPr>
          <p:sp>
            <p:nvSpPr>
              <p:cNvPr id="6" name="Elipse 5">
                <a:extLst>
                  <a:ext uri="{FF2B5EF4-FFF2-40B4-BE49-F238E27FC236}">
                    <a16:creationId xmlns:a16="http://schemas.microsoft.com/office/drawing/2014/main" id="{B514F60D-F530-4CBA-9875-8181115D60A6}"/>
                  </a:ext>
                </a:extLst>
              </p:cNvPr>
              <p:cNvSpPr/>
              <p:nvPr/>
            </p:nvSpPr>
            <p:spPr>
              <a:xfrm>
                <a:off x="251507" y="3550601"/>
                <a:ext cx="360000" cy="360000"/>
              </a:xfrm>
              <a:prstGeom prst="ellipse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sp>
            <p:nvSpPr>
              <p:cNvPr id="8" name="Retângulo: Cantos Arredondados 7">
                <a:extLst>
                  <a:ext uri="{FF2B5EF4-FFF2-40B4-BE49-F238E27FC236}">
                    <a16:creationId xmlns:a16="http://schemas.microsoft.com/office/drawing/2014/main" id="{0BDF87F4-3DB2-449D-8A22-2BB7B57727F7}"/>
                  </a:ext>
                </a:extLst>
              </p:cNvPr>
              <p:cNvSpPr/>
              <p:nvPr/>
            </p:nvSpPr>
            <p:spPr>
              <a:xfrm>
                <a:off x="952661" y="3494429"/>
                <a:ext cx="861970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1</a:t>
                </a:r>
              </a:p>
            </p:txBody>
          </p:sp>
          <p:sp>
            <p:nvSpPr>
              <p:cNvPr id="9" name="Retângulo: Cantos Arredondados 8">
                <a:extLst>
                  <a:ext uri="{FF2B5EF4-FFF2-40B4-BE49-F238E27FC236}">
                    <a16:creationId xmlns:a16="http://schemas.microsoft.com/office/drawing/2014/main" id="{95589848-CF87-43CD-AA62-EE103726D13F}"/>
                  </a:ext>
                </a:extLst>
              </p:cNvPr>
              <p:cNvSpPr/>
              <p:nvPr/>
            </p:nvSpPr>
            <p:spPr>
              <a:xfrm>
                <a:off x="3450338" y="3854979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C</a:t>
                </a:r>
              </a:p>
            </p:txBody>
          </p:sp>
          <p:sp>
            <p:nvSpPr>
              <p:cNvPr id="10" name="Retângulo: Cantos Arredondados 9">
                <a:extLst>
                  <a:ext uri="{FF2B5EF4-FFF2-40B4-BE49-F238E27FC236}">
                    <a16:creationId xmlns:a16="http://schemas.microsoft.com/office/drawing/2014/main" id="{7B79C4DD-60C6-4456-A4BF-7E1256BE0AAE}"/>
                  </a:ext>
                </a:extLst>
              </p:cNvPr>
              <p:cNvSpPr/>
              <p:nvPr/>
            </p:nvSpPr>
            <p:spPr>
              <a:xfrm>
                <a:off x="3449232" y="3196922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B</a:t>
                </a:r>
              </a:p>
            </p:txBody>
          </p:sp>
          <p:sp>
            <p:nvSpPr>
              <p:cNvPr id="11" name="Retângulo: Cantos Arredondados 10">
                <a:extLst>
                  <a:ext uri="{FF2B5EF4-FFF2-40B4-BE49-F238E27FC236}">
                    <a16:creationId xmlns:a16="http://schemas.microsoft.com/office/drawing/2014/main" id="{C1BC7D31-2599-44D7-AD17-3F6108D66B9C}"/>
                  </a:ext>
                </a:extLst>
              </p:cNvPr>
              <p:cNvSpPr/>
              <p:nvPr/>
            </p:nvSpPr>
            <p:spPr>
              <a:xfrm>
                <a:off x="3449233" y="2609360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A</a:t>
                </a:r>
              </a:p>
            </p:txBody>
          </p:sp>
          <p:sp>
            <p:nvSpPr>
              <p:cNvPr id="12" name="Retângulo: Cantos Arredondados 11">
                <a:extLst>
                  <a:ext uri="{FF2B5EF4-FFF2-40B4-BE49-F238E27FC236}">
                    <a16:creationId xmlns:a16="http://schemas.microsoft.com/office/drawing/2014/main" id="{EA35229B-F1C7-4D31-A382-3383E89E0639}"/>
                  </a:ext>
                </a:extLst>
              </p:cNvPr>
              <p:cNvSpPr/>
              <p:nvPr/>
            </p:nvSpPr>
            <p:spPr>
              <a:xfrm>
                <a:off x="4058200" y="5061456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D</a:t>
                </a:r>
              </a:p>
            </p:txBody>
          </p:sp>
          <p:sp>
            <p:nvSpPr>
              <p:cNvPr id="13" name="Retângulo: Cantos Arredondados 12">
                <a:extLst>
                  <a:ext uri="{FF2B5EF4-FFF2-40B4-BE49-F238E27FC236}">
                    <a16:creationId xmlns:a16="http://schemas.microsoft.com/office/drawing/2014/main" id="{411CE50E-BEED-4102-8722-593A1F1193F0}"/>
                  </a:ext>
                </a:extLst>
              </p:cNvPr>
              <p:cNvSpPr/>
              <p:nvPr/>
            </p:nvSpPr>
            <p:spPr>
              <a:xfrm>
                <a:off x="5791200" y="4756048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F</a:t>
                </a:r>
              </a:p>
            </p:txBody>
          </p:sp>
          <p:sp>
            <p:nvSpPr>
              <p:cNvPr id="14" name="Retângulo: Cantos Arredondados 13">
                <a:extLst>
                  <a:ext uri="{FF2B5EF4-FFF2-40B4-BE49-F238E27FC236}">
                    <a16:creationId xmlns:a16="http://schemas.microsoft.com/office/drawing/2014/main" id="{9A1E589D-77F6-41B2-8776-3B52BFC02B68}"/>
                  </a:ext>
                </a:extLst>
              </p:cNvPr>
              <p:cNvSpPr/>
              <p:nvPr/>
            </p:nvSpPr>
            <p:spPr>
              <a:xfrm>
                <a:off x="5791199" y="5347230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G</a:t>
                </a:r>
              </a:p>
            </p:txBody>
          </p:sp>
          <p:sp>
            <p:nvSpPr>
              <p:cNvPr id="15" name="Retângulo: Cantos Arredondados 14">
                <a:extLst>
                  <a:ext uri="{FF2B5EF4-FFF2-40B4-BE49-F238E27FC236}">
                    <a16:creationId xmlns:a16="http://schemas.microsoft.com/office/drawing/2014/main" id="{970DA6A4-50E6-4B8F-B3E0-2F7762E40316}"/>
                  </a:ext>
                </a:extLst>
              </p:cNvPr>
              <p:cNvSpPr/>
              <p:nvPr/>
            </p:nvSpPr>
            <p:spPr>
              <a:xfrm>
                <a:off x="3207300" y="5685598"/>
                <a:ext cx="889909" cy="478972"/>
              </a:xfrm>
              <a:prstGeom prst="roundRect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dirty="0">
                    <a:solidFill>
                      <a:schemeClr val="tx1"/>
                    </a:solidFill>
                  </a:rPr>
                  <a:t>Mov. E</a:t>
                </a:r>
              </a:p>
            </p:txBody>
          </p:sp>
          <p:sp>
            <p:nvSpPr>
              <p:cNvPr id="17" name="Losango 16">
                <a:extLst>
                  <a:ext uri="{FF2B5EF4-FFF2-40B4-BE49-F238E27FC236}">
                    <a16:creationId xmlns:a16="http://schemas.microsoft.com/office/drawing/2014/main" id="{FC832B7D-2150-4AE7-817B-6F12D21EBB15}"/>
                  </a:ext>
                </a:extLst>
              </p:cNvPr>
              <p:cNvSpPr/>
              <p:nvPr/>
            </p:nvSpPr>
            <p:spPr>
              <a:xfrm>
                <a:off x="4519849" y="3563918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8" name="Losango 17">
                <a:extLst>
                  <a:ext uri="{FF2B5EF4-FFF2-40B4-BE49-F238E27FC236}">
                    <a16:creationId xmlns:a16="http://schemas.microsoft.com/office/drawing/2014/main" id="{F599F475-30A5-4880-AE8C-73513DA852DA}"/>
                  </a:ext>
                </a:extLst>
              </p:cNvPr>
              <p:cNvSpPr/>
              <p:nvPr/>
            </p:nvSpPr>
            <p:spPr>
              <a:xfrm>
                <a:off x="2871243" y="3551837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800" b="1" dirty="0">
                    <a:solidFill>
                      <a:schemeClr val="tx1"/>
                    </a:solidFill>
                  </a:rPr>
                  <a:t>+</a:t>
                </a:r>
              </a:p>
            </p:txBody>
          </p:sp>
          <p:sp>
            <p:nvSpPr>
              <p:cNvPr id="19" name="Losango 18">
                <a:extLst>
                  <a:ext uri="{FF2B5EF4-FFF2-40B4-BE49-F238E27FC236}">
                    <a16:creationId xmlns:a16="http://schemas.microsoft.com/office/drawing/2014/main" id="{B731DC83-A11E-4DB8-9ECE-E9FAB4A4E871}"/>
                  </a:ext>
                </a:extLst>
              </p:cNvPr>
              <p:cNvSpPr/>
              <p:nvPr/>
            </p:nvSpPr>
            <p:spPr>
              <a:xfrm>
                <a:off x="2878602" y="2988900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0" name="Losango 19">
                <a:extLst>
                  <a:ext uri="{FF2B5EF4-FFF2-40B4-BE49-F238E27FC236}">
                    <a16:creationId xmlns:a16="http://schemas.microsoft.com/office/drawing/2014/main" id="{A750A488-FEFA-4924-B49B-879499262493}"/>
                  </a:ext>
                </a:extLst>
              </p:cNvPr>
              <p:cNvSpPr/>
              <p:nvPr/>
            </p:nvSpPr>
            <p:spPr>
              <a:xfrm>
                <a:off x="4534374" y="2958485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1" name="Losango 20">
                <a:extLst>
                  <a:ext uri="{FF2B5EF4-FFF2-40B4-BE49-F238E27FC236}">
                    <a16:creationId xmlns:a16="http://schemas.microsoft.com/office/drawing/2014/main" id="{3BBA9223-8A9B-41C1-9D0B-99A884BED20F}"/>
                  </a:ext>
                </a:extLst>
              </p:cNvPr>
              <p:cNvSpPr/>
              <p:nvPr/>
            </p:nvSpPr>
            <p:spPr>
              <a:xfrm>
                <a:off x="5180695" y="5111384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2" name="Losango 21">
                <a:extLst>
                  <a:ext uri="{FF2B5EF4-FFF2-40B4-BE49-F238E27FC236}">
                    <a16:creationId xmlns:a16="http://schemas.microsoft.com/office/drawing/2014/main" id="{96C45DA3-196A-4BD1-8B19-189A58CE5A88}"/>
                  </a:ext>
                </a:extLst>
              </p:cNvPr>
              <p:cNvSpPr/>
              <p:nvPr/>
            </p:nvSpPr>
            <p:spPr>
              <a:xfrm>
                <a:off x="6930065" y="5103736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sp>
            <p:nvSpPr>
              <p:cNvPr id="23" name="Elipse 22">
                <a:extLst>
                  <a:ext uri="{FF2B5EF4-FFF2-40B4-BE49-F238E27FC236}">
                    <a16:creationId xmlns:a16="http://schemas.microsoft.com/office/drawing/2014/main" id="{2DF4AC82-3AF3-4F31-852B-48ACA3066C6F}"/>
                  </a:ext>
                </a:extLst>
              </p:cNvPr>
              <p:cNvSpPr/>
              <p:nvPr/>
            </p:nvSpPr>
            <p:spPr>
              <a:xfrm>
                <a:off x="7618070" y="5109727"/>
                <a:ext cx="360000" cy="360000"/>
              </a:xfrm>
              <a:prstGeom prst="ellipse">
                <a:avLst/>
              </a:prstGeom>
              <a:solidFill>
                <a:srgbClr val="F3E5CE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pt-BR" dirty="0"/>
              </a:p>
            </p:txBody>
          </p:sp>
          <p:cxnSp>
            <p:nvCxnSpPr>
              <p:cNvPr id="25" name="Conector de Seta Reta 24">
                <a:extLst>
                  <a:ext uri="{FF2B5EF4-FFF2-40B4-BE49-F238E27FC236}">
                    <a16:creationId xmlns:a16="http://schemas.microsoft.com/office/drawing/2014/main" id="{05F5359D-674F-4EF3-A895-31631A9F1A04}"/>
                  </a:ext>
                </a:extLst>
              </p:cNvPr>
              <p:cNvCxnSpPr>
                <a:cxnSpLocks/>
                <a:stCxn id="6" idx="6"/>
                <a:endCxn id="8" idx="1"/>
              </p:cNvCxnSpPr>
              <p:nvPr/>
            </p:nvCxnSpPr>
            <p:spPr>
              <a:xfrm>
                <a:off x="611507" y="3730601"/>
                <a:ext cx="341154" cy="3314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Conector de Seta Reta 28">
                <a:extLst>
                  <a:ext uri="{FF2B5EF4-FFF2-40B4-BE49-F238E27FC236}">
                    <a16:creationId xmlns:a16="http://schemas.microsoft.com/office/drawing/2014/main" id="{341C07CE-BD79-41F8-98B0-C3E6C7C87D5C}"/>
                  </a:ext>
                </a:extLst>
              </p:cNvPr>
              <p:cNvCxnSpPr>
                <a:stCxn id="19" idx="3"/>
                <a:endCxn id="11" idx="1"/>
              </p:cNvCxnSpPr>
              <p:nvPr/>
            </p:nvCxnSpPr>
            <p:spPr>
              <a:xfrm flipV="1">
                <a:off x="3238602" y="2848846"/>
                <a:ext cx="210631" cy="320054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1" name="Conector de Seta Reta 30">
                <a:extLst>
                  <a:ext uri="{FF2B5EF4-FFF2-40B4-BE49-F238E27FC236}">
                    <a16:creationId xmlns:a16="http://schemas.microsoft.com/office/drawing/2014/main" id="{063DB68F-B050-46B9-B388-916E9A9B6C8F}"/>
                  </a:ext>
                </a:extLst>
              </p:cNvPr>
              <p:cNvCxnSpPr>
                <a:cxnSpLocks/>
                <a:stCxn id="19" idx="3"/>
                <a:endCxn id="10" idx="1"/>
              </p:cNvCxnSpPr>
              <p:nvPr/>
            </p:nvCxnSpPr>
            <p:spPr>
              <a:xfrm>
                <a:off x="3238602" y="3168900"/>
                <a:ext cx="210630" cy="267508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3" name="Conector de Seta Reta 32">
                <a:extLst>
                  <a:ext uri="{FF2B5EF4-FFF2-40B4-BE49-F238E27FC236}">
                    <a16:creationId xmlns:a16="http://schemas.microsoft.com/office/drawing/2014/main" id="{4EAC16F6-2357-4DA6-9B48-2FCEB7247AFB}"/>
                  </a:ext>
                </a:extLst>
              </p:cNvPr>
              <p:cNvCxnSpPr>
                <a:stCxn id="11" idx="3"/>
                <a:endCxn id="20" idx="1"/>
              </p:cNvCxnSpPr>
              <p:nvPr/>
            </p:nvCxnSpPr>
            <p:spPr>
              <a:xfrm>
                <a:off x="4339142" y="2848846"/>
                <a:ext cx="195232" cy="289639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5" name="Conector de Seta Reta 34">
                <a:extLst>
                  <a:ext uri="{FF2B5EF4-FFF2-40B4-BE49-F238E27FC236}">
                    <a16:creationId xmlns:a16="http://schemas.microsoft.com/office/drawing/2014/main" id="{6068C964-2ACD-485A-86D8-523A0521E14D}"/>
                  </a:ext>
                </a:extLst>
              </p:cNvPr>
              <p:cNvCxnSpPr>
                <a:cxnSpLocks/>
                <a:stCxn id="10" idx="3"/>
                <a:endCxn id="20" idx="1"/>
              </p:cNvCxnSpPr>
              <p:nvPr/>
            </p:nvCxnSpPr>
            <p:spPr>
              <a:xfrm flipV="1">
                <a:off x="4339141" y="3138485"/>
                <a:ext cx="195233" cy="297923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Conector de Seta Reta 36">
                <a:extLst>
                  <a:ext uri="{FF2B5EF4-FFF2-40B4-BE49-F238E27FC236}">
                    <a16:creationId xmlns:a16="http://schemas.microsoft.com/office/drawing/2014/main" id="{7CAB9891-4B0F-4C18-B7D3-203FE21C6318}"/>
                  </a:ext>
                </a:extLst>
              </p:cNvPr>
              <p:cNvCxnSpPr>
                <a:stCxn id="18" idx="3"/>
                <a:endCxn id="9" idx="1"/>
              </p:cNvCxnSpPr>
              <p:nvPr/>
            </p:nvCxnSpPr>
            <p:spPr>
              <a:xfrm>
                <a:off x="3231243" y="3731837"/>
                <a:ext cx="219095" cy="362628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Conector de Seta Reta 38">
                <a:extLst>
                  <a:ext uri="{FF2B5EF4-FFF2-40B4-BE49-F238E27FC236}">
                    <a16:creationId xmlns:a16="http://schemas.microsoft.com/office/drawing/2014/main" id="{A54C7B54-D6CB-4787-AA5C-FCF3EE95F6EE}"/>
                  </a:ext>
                </a:extLst>
              </p:cNvPr>
              <p:cNvCxnSpPr>
                <a:cxnSpLocks/>
                <a:stCxn id="54" idx="3"/>
                <a:endCxn id="18" idx="1"/>
              </p:cNvCxnSpPr>
              <p:nvPr/>
            </p:nvCxnSpPr>
            <p:spPr>
              <a:xfrm flipV="1">
                <a:off x="2541250" y="3731837"/>
                <a:ext cx="329993" cy="2078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onector de Seta Reta 40">
                <a:extLst>
                  <a:ext uri="{FF2B5EF4-FFF2-40B4-BE49-F238E27FC236}">
                    <a16:creationId xmlns:a16="http://schemas.microsoft.com/office/drawing/2014/main" id="{33121A80-CE73-401C-898D-EB75A3C2D0BB}"/>
                  </a:ext>
                </a:extLst>
              </p:cNvPr>
              <p:cNvCxnSpPr>
                <a:cxnSpLocks/>
                <a:stCxn id="18" idx="0"/>
                <a:endCxn id="19" idx="2"/>
              </p:cNvCxnSpPr>
              <p:nvPr/>
            </p:nvCxnSpPr>
            <p:spPr>
              <a:xfrm flipV="1">
                <a:off x="3051243" y="3348900"/>
                <a:ext cx="7359" cy="202937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54" name="Losango 53">
                <a:extLst>
                  <a:ext uri="{FF2B5EF4-FFF2-40B4-BE49-F238E27FC236}">
                    <a16:creationId xmlns:a16="http://schemas.microsoft.com/office/drawing/2014/main" id="{426932A0-0978-403D-AADC-878B5DF53A57}"/>
                  </a:ext>
                </a:extLst>
              </p:cNvPr>
              <p:cNvSpPr/>
              <p:nvPr/>
            </p:nvSpPr>
            <p:spPr>
              <a:xfrm>
                <a:off x="2181250" y="3553915"/>
                <a:ext cx="360000" cy="360000"/>
              </a:xfrm>
              <a:prstGeom prst="diamond">
                <a:avLst/>
              </a:prstGeom>
              <a:solidFill>
                <a:schemeClr val="bg1"/>
              </a:solidFill>
              <a:ln w="28575">
                <a:solidFill>
                  <a:srgbClr val="6E253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pt-BR" sz="2000" b="1" dirty="0">
                    <a:solidFill>
                      <a:schemeClr val="tx1"/>
                    </a:solidFill>
                  </a:rPr>
                  <a:t>X</a:t>
                </a:r>
              </a:p>
            </p:txBody>
          </p:sp>
          <p:cxnSp>
            <p:nvCxnSpPr>
              <p:cNvPr id="58" name="Conector de Seta Reta 57">
                <a:extLst>
                  <a:ext uri="{FF2B5EF4-FFF2-40B4-BE49-F238E27FC236}">
                    <a16:creationId xmlns:a16="http://schemas.microsoft.com/office/drawing/2014/main" id="{F3B4E64A-2D19-46B5-85E9-A03A9BA2B393}"/>
                  </a:ext>
                </a:extLst>
              </p:cNvPr>
              <p:cNvCxnSpPr>
                <a:cxnSpLocks/>
                <a:stCxn id="8" idx="3"/>
                <a:endCxn id="54" idx="1"/>
              </p:cNvCxnSpPr>
              <p:nvPr/>
            </p:nvCxnSpPr>
            <p:spPr>
              <a:xfrm>
                <a:off x="1814631" y="3733915"/>
                <a:ext cx="366619" cy="0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Conector de Seta Reta 63">
                <a:extLst>
                  <a:ext uri="{FF2B5EF4-FFF2-40B4-BE49-F238E27FC236}">
                    <a16:creationId xmlns:a16="http://schemas.microsoft.com/office/drawing/2014/main" id="{05FA5134-EBC5-40DF-80E3-5C5334F1A020}"/>
                  </a:ext>
                </a:extLst>
              </p:cNvPr>
              <p:cNvCxnSpPr>
                <a:cxnSpLocks/>
                <a:stCxn id="20" idx="2"/>
                <a:endCxn id="17" idx="0"/>
              </p:cNvCxnSpPr>
              <p:nvPr/>
            </p:nvCxnSpPr>
            <p:spPr>
              <a:xfrm flipH="1">
                <a:off x="4699849" y="3318485"/>
                <a:ext cx="14525" cy="245433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7" name="Conector de Seta Reta 66">
                <a:extLst>
                  <a:ext uri="{FF2B5EF4-FFF2-40B4-BE49-F238E27FC236}">
                    <a16:creationId xmlns:a16="http://schemas.microsoft.com/office/drawing/2014/main" id="{E04CCB2B-7D40-44D6-908F-B7CEB82E908C}"/>
                  </a:ext>
                </a:extLst>
              </p:cNvPr>
              <p:cNvCxnSpPr>
                <a:cxnSpLocks/>
                <a:stCxn id="9" idx="3"/>
                <a:endCxn id="17" idx="1"/>
              </p:cNvCxnSpPr>
              <p:nvPr/>
            </p:nvCxnSpPr>
            <p:spPr>
              <a:xfrm flipV="1">
                <a:off x="4340247" y="3743918"/>
                <a:ext cx="179602" cy="350547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3" name="Conector de Seta Reta 72">
                <a:extLst>
                  <a:ext uri="{FF2B5EF4-FFF2-40B4-BE49-F238E27FC236}">
                    <a16:creationId xmlns:a16="http://schemas.microsoft.com/office/drawing/2014/main" id="{C3193FA8-0A25-4041-AC6A-AD85512A3598}"/>
                  </a:ext>
                </a:extLst>
              </p:cNvPr>
              <p:cNvCxnSpPr>
                <a:cxnSpLocks/>
                <a:stCxn id="12" idx="3"/>
                <a:endCxn id="21" idx="1"/>
              </p:cNvCxnSpPr>
              <p:nvPr/>
            </p:nvCxnSpPr>
            <p:spPr>
              <a:xfrm flipV="1">
                <a:off x="4948109" y="5291384"/>
                <a:ext cx="232586" cy="9558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2" name="Conector: Curvo 81">
                <a:extLst>
                  <a:ext uri="{FF2B5EF4-FFF2-40B4-BE49-F238E27FC236}">
                    <a16:creationId xmlns:a16="http://schemas.microsoft.com/office/drawing/2014/main" id="{A0BE4AD4-D099-4F4D-BA2A-072FE1A33665}"/>
                  </a:ext>
                </a:extLst>
              </p:cNvPr>
              <p:cNvCxnSpPr>
                <a:cxnSpLocks/>
                <a:stCxn id="15" idx="1"/>
                <a:endCxn id="54" idx="2"/>
              </p:cNvCxnSpPr>
              <p:nvPr/>
            </p:nvCxnSpPr>
            <p:spPr>
              <a:xfrm rot="10800000">
                <a:off x="2361250" y="3913916"/>
                <a:ext cx="846050" cy="2011169"/>
              </a:xfrm>
              <a:prstGeom prst="curvedConnector2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4" name="Conector: Curvo 83">
                <a:extLst>
                  <a:ext uri="{FF2B5EF4-FFF2-40B4-BE49-F238E27FC236}">
                    <a16:creationId xmlns:a16="http://schemas.microsoft.com/office/drawing/2014/main" id="{14FDA58E-59AB-4F57-AE8C-E9EB458F36D0}"/>
                  </a:ext>
                </a:extLst>
              </p:cNvPr>
              <p:cNvCxnSpPr>
                <a:stCxn id="21" idx="2"/>
                <a:endCxn id="15" idx="3"/>
              </p:cNvCxnSpPr>
              <p:nvPr/>
            </p:nvCxnSpPr>
            <p:spPr>
              <a:xfrm rot="5400000">
                <a:off x="4502102" y="5066491"/>
                <a:ext cx="453700" cy="1263486"/>
              </a:xfrm>
              <a:prstGeom prst="curvedConnector2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Conector de Seta Reta 86">
                <a:extLst>
                  <a:ext uri="{FF2B5EF4-FFF2-40B4-BE49-F238E27FC236}">
                    <a16:creationId xmlns:a16="http://schemas.microsoft.com/office/drawing/2014/main" id="{2ECD5201-66AA-4CC5-9FAE-5AB3F75BA568}"/>
                  </a:ext>
                </a:extLst>
              </p:cNvPr>
              <p:cNvCxnSpPr>
                <a:cxnSpLocks/>
                <a:stCxn id="13" idx="3"/>
                <a:endCxn id="22" idx="1"/>
              </p:cNvCxnSpPr>
              <p:nvPr/>
            </p:nvCxnSpPr>
            <p:spPr>
              <a:xfrm>
                <a:off x="6681109" y="4995534"/>
                <a:ext cx="248956" cy="288202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Conector de Seta Reta 89">
                <a:extLst>
                  <a:ext uri="{FF2B5EF4-FFF2-40B4-BE49-F238E27FC236}">
                    <a16:creationId xmlns:a16="http://schemas.microsoft.com/office/drawing/2014/main" id="{3493E1F0-768F-4079-AF28-2B76BFE0AACA}"/>
                  </a:ext>
                </a:extLst>
              </p:cNvPr>
              <p:cNvCxnSpPr>
                <a:cxnSpLocks/>
                <a:stCxn id="14" idx="3"/>
                <a:endCxn id="22" idx="1"/>
              </p:cNvCxnSpPr>
              <p:nvPr/>
            </p:nvCxnSpPr>
            <p:spPr>
              <a:xfrm flipV="1">
                <a:off x="6681108" y="5283736"/>
                <a:ext cx="248957" cy="302980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3" name="Conector de Seta Reta 92">
                <a:extLst>
                  <a:ext uri="{FF2B5EF4-FFF2-40B4-BE49-F238E27FC236}">
                    <a16:creationId xmlns:a16="http://schemas.microsoft.com/office/drawing/2014/main" id="{11AD91AB-B4F1-40AA-A47D-CB68735F7DB1}"/>
                  </a:ext>
                </a:extLst>
              </p:cNvPr>
              <p:cNvCxnSpPr>
                <a:cxnSpLocks/>
                <a:stCxn id="21" idx="3"/>
                <a:endCxn id="14" idx="1"/>
              </p:cNvCxnSpPr>
              <p:nvPr/>
            </p:nvCxnSpPr>
            <p:spPr>
              <a:xfrm>
                <a:off x="5540695" y="5291384"/>
                <a:ext cx="250504" cy="295332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Conector de Seta Reta 95">
                <a:extLst>
                  <a:ext uri="{FF2B5EF4-FFF2-40B4-BE49-F238E27FC236}">
                    <a16:creationId xmlns:a16="http://schemas.microsoft.com/office/drawing/2014/main" id="{B0635776-42F2-40EE-A169-DD9B4D77A487}"/>
                  </a:ext>
                </a:extLst>
              </p:cNvPr>
              <p:cNvCxnSpPr>
                <a:cxnSpLocks/>
                <a:stCxn id="21" idx="3"/>
                <a:endCxn id="13" idx="1"/>
              </p:cNvCxnSpPr>
              <p:nvPr/>
            </p:nvCxnSpPr>
            <p:spPr>
              <a:xfrm flipV="1">
                <a:off x="5540695" y="4995534"/>
                <a:ext cx="250505" cy="295850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Conector de Seta Reta 98">
                <a:extLst>
                  <a:ext uri="{FF2B5EF4-FFF2-40B4-BE49-F238E27FC236}">
                    <a16:creationId xmlns:a16="http://schemas.microsoft.com/office/drawing/2014/main" id="{EF672718-D8EE-4CFF-A467-27F2E418B6F4}"/>
                  </a:ext>
                </a:extLst>
              </p:cNvPr>
              <p:cNvCxnSpPr>
                <a:cxnSpLocks/>
                <a:stCxn id="22" idx="3"/>
                <a:endCxn id="23" idx="2"/>
              </p:cNvCxnSpPr>
              <p:nvPr/>
            </p:nvCxnSpPr>
            <p:spPr>
              <a:xfrm>
                <a:off x="7290065" y="5283736"/>
                <a:ext cx="328005" cy="5991"/>
              </a:xfrm>
              <a:prstGeom prst="straightConnector1">
                <a:avLst/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6" name="CaixaDeTexto 145">
                <a:extLst>
                  <a:ext uri="{FF2B5EF4-FFF2-40B4-BE49-F238E27FC236}">
                    <a16:creationId xmlns:a16="http://schemas.microsoft.com/office/drawing/2014/main" id="{5ED41446-A662-4352-9F09-377091A2B87B}"/>
                  </a:ext>
                </a:extLst>
              </p:cNvPr>
              <p:cNvSpPr txBox="1"/>
              <p:nvPr/>
            </p:nvSpPr>
            <p:spPr>
              <a:xfrm>
                <a:off x="-13448" y="3216869"/>
                <a:ext cx="889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Início</a:t>
                </a:r>
              </a:p>
            </p:txBody>
          </p:sp>
          <p:sp>
            <p:nvSpPr>
              <p:cNvPr id="147" name="CaixaDeTexto 146">
                <a:extLst>
                  <a:ext uri="{FF2B5EF4-FFF2-40B4-BE49-F238E27FC236}">
                    <a16:creationId xmlns:a16="http://schemas.microsoft.com/office/drawing/2014/main" id="{00F112F5-A611-4866-9112-29E5FCCD77DF}"/>
                  </a:ext>
                </a:extLst>
              </p:cNvPr>
              <p:cNvSpPr txBox="1"/>
              <p:nvPr/>
            </p:nvSpPr>
            <p:spPr>
              <a:xfrm>
                <a:off x="7353115" y="4775995"/>
                <a:ext cx="889909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pt-BR" b="1" dirty="0"/>
                  <a:t>Fim</a:t>
                </a:r>
              </a:p>
            </p:txBody>
          </p:sp>
          <p:cxnSp>
            <p:nvCxnSpPr>
              <p:cNvPr id="55" name="Conector: Curvo 54">
                <a:extLst>
                  <a:ext uri="{FF2B5EF4-FFF2-40B4-BE49-F238E27FC236}">
                    <a16:creationId xmlns:a16="http://schemas.microsoft.com/office/drawing/2014/main" id="{41F13323-8310-4CE2-BBAD-3AA148FCE3E6}"/>
                  </a:ext>
                </a:extLst>
              </p:cNvPr>
              <p:cNvCxnSpPr>
                <a:cxnSpLocks/>
                <a:stCxn id="17" idx="3"/>
                <a:endCxn id="12" idx="0"/>
              </p:cNvCxnSpPr>
              <p:nvPr/>
            </p:nvCxnSpPr>
            <p:spPr>
              <a:xfrm flipH="1">
                <a:off x="4503155" y="3743918"/>
                <a:ext cx="376694" cy="1317538"/>
              </a:xfrm>
              <a:prstGeom prst="curvedConnector4">
                <a:avLst>
                  <a:gd name="adj1" fmla="val -60686"/>
                  <a:gd name="adj2" fmla="val 56831"/>
                </a:avLst>
              </a:prstGeom>
              <a:ln w="28575">
                <a:solidFill>
                  <a:srgbClr val="6E2530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" name="Retângulo 2">
              <a:extLst>
                <a:ext uri="{FF2B5EF4-FFF2-40B4-BE49-F238E27FC236}">
                  <a16:creationId xmlns:a16="http://schemas.microsoft.com/office/drawing/2014/main" id="{452F2553-5AA6-4D36-9DF7-A4510A6DCE64}"/>
                </a:ext>
              </a:extLst>
            </p:cNvPr>
            <p:cNvSpPr/>
            <p:nvPr/>
          </p:nvSpPr>
          <p:spPr>
            <a:xfrm>
              <a:off x="152330" y="4516562"/>
              <a:ext cx="1986441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pt-BR" b="1" dirty="0">
                  <a:solidFill>
                    <a:srgbClr val="6E2530"/>
                  </a:solidFill>
                  <a:latin typeface="Futura-Medium"/>
                </a:rPr>
                <a:t>Movimentos de </a:t>
              </a:r>
            </a:p>
            <a:p>
              <a:r>
                <a:rPr lang="pt-BR" b="1" dirty="0">
                  <a:solidFill>
                    <a:srgbClr val="6E2530"/>
                  </a:solidFill>
                  <a:latin typeface="Futura-Medium"/>
                </a:rPr>
                <a:t>Processos</a:t>
              </a:r>
              <a:endParaRPr lang="pt-BR" b="1" dirty="0">
                <a:solidFill>
                  <a:srgbClr val="6E2530"/>
                </a:solidFill>
              </a:endParaRPr>
            </a:p>
          </p:txBody>
        </p:sp>
      </p:grpSp>
      <p:sp>
        <p:nvSpPr>
          <p:cNvPr id="50" name="Título 1">
            <a:extLst>
              <a:ext uri="{FF2B5EF4-FFF2-40B4-BE49-F238E27FC236}">
                <a16:creationId xmlns:a16="http://schemas.microsoft.com/office/drawing/2014/main" id="{8702332B-CCD9-483B-B4DE-08AD264D98F7}"/>
              </a:ext>
            </a:extLst>
          </p:cNvPr>
          <p:cNvSpPr txBox="1">
            <a:spLocks/>
          </p:cNvSpPr>
          <p:nvPr/>
        </p:nvSpPr>
        <p:spPr>
          <a:xfrm>
            <a:off x="1159418" y="-60373"/>
            <a:ext cx="6485392" cy="11704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4.1 Gestão do processo: </a:t>
            </a:r>
          </a:p>
          <a:p>
            <a:r>
              <a:rPr lang="pt-BR" sz="3200" b="1" i="1" dirty="0" err="1">
                <a:solidFill>
                  <a:srgbClr val="6E2530"/>
                </a:solidFill>
                <a:latin typeface="Arial Black" panose="020B0A04020102020204" pitchFamily="34" charset="0"/>
              </a:rPr>
              <a:t>Process</a:t>
            </a:r>
            <a:r>
              <a:rPr lang="pt-BR" sz="3200" b="1" i="1" dirty="0">
                <a:solidFill>
                  <a:srgbClr val="6E2530"/>
                </a:solidFill>
                <a:latin typeface="Arial Black" panose="020B0A04020102020204" pitchFamily="34" charset="0"/>
              </a:rPr>
              <a:t> Mining</a:t>
            </a:r>
          </a:p>
        </p:txBody>
      </p:sp>
    </p:spTree>
    <p:extLst>
      <p:ext uri="{BB962C8B-B14F-4D97-AF65-F5344CB8AC3E}">
        <p14:creationId xmlns:p14="http://schemas.microsoft.com/office/powerpoint/2010/main" val="2429528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tângulo 2">
            <a:extLst>
              <a:ext uri="{FF2B5EF4-FFF2-40B4-BE49-F238E27FC236}">
                <a16:creationId xmlns:a16="http://schemas.microsoft.com/office/drawing/2014/main" id="{A20FAD1F-FC43-4389-BC49-63045FF956E4}"/>
              </a:ext>
            </a:extLst>
          </p:cNvPr>
          <p:cNvSpPr/>
          <p:nvPr/>
        </p:nvSpPr>
        <p:spPr>
          <a:xfrm>
            <a:off x="1320761" y="6081126"/>
            <a:ext cx="6893073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pt-BR" sz="2000" b="1" dirty="0">
                <a:solidFill>
                  <a:srgbClr val="141414"/>
                </a:solidFill>
                <a:latin typeface="Futura-Medium"/>
              </a:rPr>
              <a:t>1ª. Aplicação </a:t>
            </a:r>
            <a:r>
              <a:rPr lang="pt-BR" sz="2000" dirty="0">
                <a:solidFill>
                  <a:srgbClr val="141414"/>
                </a:solidFill>
                <a:latin typeface="Futura-Medium"/>
              </a:rPr>
              <a:t>em movimentos de processos judiciais.</a:t>
            </a:r>
            <a:endParaRPr lang="pt-BR" sz="2000" dirty="0"/>
          </a:p>
        </p:txBody>
      </p:sp>
      <p:sp>
        <p:nvSpPr>
          <p:cNvPr id="5" name="Título 1">
            <a:extLst>
              <a:ext uri="{FF2B5EF4-FFF2-40B4-BE49-F238E27FC236}">
                <a16:creationId xmlns:a16="http://schemas.microsoft.com/office/drawing/2014/main" id="{B5028AC4-5042-4F0A-ABE4-6A2D0617BDD5}"/>
              </a:ext>
            </a:extLst>
          </p:cNvPr>
          <p:cNvSpPr txBox="1">
            <a:spLocks/>
          </p:cNvSpPr>
          <p:nvPr/>
        </p:nvSpPr>
        <p:spPr>
          <a:xfrm>
            <a:off x="1159418" y="-60373"/>
            <a:ext cx="6485392" cy="11704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4.1 Gestão do processo: </a:t>
            </a:r>
          </a:p>
          <a:p>
            <a:r>
              <a:rPr lang="pt-BR" sz="3200" b="1" i="1" dirty="0" err="1">
                <a:solidFill>
                  <a:srgbClr val="6E2530"/>
                </a:solidFill>
                <a:latin typeface="Arial Black" panose="020B0A04020102020204" pitchFamily="34" charset="0"/>
              </a:rPr>
              <a:t>Process</a:t>
            </a:r>
            <a:r>
              <a:rPr lang="pt-BR" sz="3200" b="1" i="1" dirty="0">
                <a:solidFill>
                  <a:srgbClr val="6E2530"/>
                </a:solidFill>
                <a:latin typeface="Arial Black" panose="020B0A04020102020204" pitchFamily="34" charset="0"/>
              </a:rPr>
              <a:t> Mining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298E857E-39DC-4B5D-8473-53B834113C0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017" y="1103239"/>
            <a:ext cx="8839966" cy="4999153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FFB33B21-F739-47C0-AFDA-85DF34FDBAFC}"/>
              </a:ext>
            </a:extLst>
          </p:cNvPr>
          <p:cNvSpPr/>
          <p:nvPr/>
        </p:nvSpPr>
        <p:spPr>
          <a:xfrm>
            <a:off x="566651" y="1152614"/>
            <a:ext cx="2481770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1200" dirty="0"/>
              <a:t>Software: http://fluxicon.com/disco/</a:t>
            </a:r>
          </a:p>
        </p:txBody>
      </p:sp>
    </p:spTree>
    <p:extLst>
      <p:ext uri="{BB962C8B-B14F-4D97-AF65-F5344CB8AC3E}">
        <p14:creationId xmlns:p14="http://schemas.microsoft.com/office/powerpoint/2010/main" val="2410266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AC0C1D75-C53C-4042-9032-C46719F79D6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51557235"/>
              </p:ext>
            </p:extLst>
          </p:nvPr>
        </p:nvGraphicFramePr>
        <p:xfrm>
          <a:off x="273324" y="130062"/>
          <a:ext cx="6395544" cy="6393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1">
            <a:extLst>
              <a:ext uri="{FF2B5EF4-FFF2-40B4-BE49-F238E27FC236}">
                <a16:creationId xmlns:a16="http://schemas.microsoft.com/office/drawing/2014/main" id="{546C7077-1B75-4B0A-B97F-38C8130C00C5}"/>
              </a:ext>
            </a:extLst>
          </p:cNvPr>
          <p:cNvSpPr txBox="1">
            <a:spLocks/>
          </p:cNvSpPr>
          <p:nvPr/>
        </p:nvSpPr>
        <p:spPr>
          <a:xfrm>
            <a:off x="1159418" y="-60373"/>
            <a:ext cx="6485392" cy="11704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4.1 Gestão do processo: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Hipótese pré-processual</a:t>
            </a:r>
          </a:p>
        </p:txBody>
      </p:sp>
      <p:grpSp>
        <p:nvGrpSpPr>
          <p:cNvPr id="17" name="Agrupar 16">
            <a:extLst>
              <a:ext uri="{FF2B5EF4-FFF2-40B4-BE49-F238E27FC236}">
                <a16:creationId xmlns:a16="http://schemas.microsoft.com/office/drawing/2014/main" id="{7D432B72-13F0-F740-A9FB-CF85356F68B8}"/>
              </a:ext>
            </a:extLst>
          </p:cNvPr>
          <p:cNvGrpSpPr/>
          <p:nvPr/>
        </p:nvGrpSpPr>
        <p:grpSpPr>
          <a:xfrm>
            <a:off x="5083471" y="2596512"/>
            <a:ext cx="3967960" cy="2932861"/>
            <a:chOff x="5450200" y="3285429"/>
            <a:chExt cx="3473083" cy="2932861"/>
          </a:xfrm>
        </p:grpSpPr>
        <p:sp>
          <p:nvSpPr>
            <p:cNvPr id="9" name="Seta para a Direita 8">
              <a:extLst>
                <a:ext uri="{FF2B5EF4-FFF2-40B4-BE49-F238E27FC236}">
                  <a16:creationId xmlns:a16="http://schemas.microsoft.com/office/drawing/2014/main" id="{ED36E44F-E369-F944-9D0F-06A97C5F8A05}"/>
                </a:ext>
              </a:extLst>
            </p:cNvPr>
            <p:cNvSpPr/>
            <p:nvPr/>
          </p:nvSpPr>
          <p:spPr>
            <a:xfrm>
              <a:off x="5455507" y="5379871"/>
              <a:ext cx="1449681" cy="48463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sp>
          <p:nvSpPr>
            <p:cNvPr id="3" name="Seta para a Direita 2">
              <a:extLst>
                <a:ext uri="{FF2B5EF4-FFF2-40B4-BE49-F238E27FC236}">
                  <a16:creationId xmlns:a16="http://schemas.microsoft.com/office/drawing/2014/main" id="{E14B5D09-67D1-034D-A153-FCA20A145AE0}"/>
                </a:ext>
              </a:extLst>
            </p:cNvPr>
            <p:cNvSpPr/>
            <p:nvPr/>
          </p:nvSpPr>
          <p:spPr>
            <a:xfrm rot="20436023">
              <a:off x="5450200" y="4490625"/>
              <a:ext cx="1453969" cy="484632"/>
            </a:xfrm>
            <a:prstGeom prst="rightArrow">
              <a:avLst/>
            </a:prstGeom>
            <a:solidFill>
              <a:schemeClr val="accent2">
                <a:lumMod val="40000"/>
                <a:lumOff val="60000"/>
              </a:schemeClr>
            </a:solidFill>
            <a:ln>
              <a:solidFill>
                <a:schemeClr val="accent2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pt-BR"/>
            </a:p>
          </p:txBody>
        </p:sp>
        <p:grpSp>
          <p:nvGrpSpPr>
            <p:cNvPr id="10" name="Agrupar 9">
              <a:extLst>
                <a:ext uri="{FF2B5EF4-FFF2-40B4-BE49-F238E27FC236}">
                  <a16:creationId xmlns:a16="http://schemas.microsoft.com/office/drawing/2014/main" id="{50B5AF22-41EA-784C-B303-72BCC3B41C64}"/>
                </a:ext>
              </a:extLst>
            </p:cNvPr>
            <p:cNvGrpSpPr/>
            <p:nvPr/>
          </p:nvGrpSpPr>
          <p:grpSpPr>
            <a:xfrm>
              <a:off x="6747641" y="3285429"/>
              <a:ext cx="2175642" cy="1297119"/>
              <a:chOff x="1465743" y="2171012"/>
              <a:chExt cx="2175642" cy="1297119"/>
            </a:xfrm>
          </p:grpSpPr>
          <p:sp>
            <p:nvSpPr>
              <p:cNvPr id="11" name="Retângulo Arredondado 10">
                <a:extLst>
                  <a:ext uri="{FF2B5EF4-FFF2-40B4-BE49-F238E27FC236}">
                    <a16:creationId xmlns:a16="http://schemas.microsoft.com/office/drawing/2014/main" id="{CE37E883-FB03-3C4F-B7A9-D0987F210245}"/>
                  </a:ext>
                </a:extLst>
              </p:cNvPr>
              <p:cNvSpPr/>
              <p:nvPr/>
            </p:nvSpPr>
            <p:spPr>
              <a:xfrm>
                <a:off x="1597325" y="2171012"/>
                <a:ext cx="1853113" cy="1297119"/>
              </a:xfrm>
              <a:prstGeom prst="roundRect">
                <a:avLst>
                  <a:gd name="adj" fmla="val 16670"/>
                </a:avLst>
              </a:prstGeom>
              <a:solidFill>
                <a:srgbClr val="CE9D7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394115"/>
                  <a:satOff val="5189"/>
                  <a:lumOff val="31078"/>
                  <a:alphaOff val="0"/>
                </a:schemeClr>
              </a:fillRef>
              <a:effectRef idx="0">
                <a:schemeClr val="accent2">
                  <a:shade val="50000"/>
                  <a:hueOff val="-394115"/>
                  <a:satOff val="5189"/>
                  <a:lumOff val="3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CaixaDeTexto 11">
                <a:extLst>
                  <a:ext uri="{FF2B5EF4-FFF2-40B4-BE49-F238E27FC236}">
                    <a16:creationId xmlns:a16="http://schemas.microsoft.com/office/drawing/2014/main" id="{B4C43010-A502-CD4E-A5CA-8FA731814C2E}"/>
                  </a:ext>
                </a:extLst>
              </p:cNvPr>
              <p:cNvSpPr txBox="1"/>
              <p:nvPr/>
            </p:nvSpPr>
            <p:spPr>
              <a:xfrm>
                <a:off x="1465743" y="2234344"/>
                <a:ext cx="2175642" cy="11704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400" kern="1200" dirty="0"/>
                  <a:t>Acordo </a:t>
                </a:r>
                <a:r>
                  <a:rPr lang="pt-BR" sz="2400" kern="1200" dirty="0">
                    <a:sym typeface="Wingdings" pitchFamily="2" charset="2"/>
                  </a:rPr>
                  <a:t> Homologação</a:t>
                </a:r>
                <a:endParaRPr lang="pt-BR" sz="2400" kern="1200" dirty="0"/>
              </a:p>
            </p:txBody>
          </p:sp>
        </p:grpSp>
        <p:grpSp>
          <p:nvGrpSpPr>
            <p:cNvPr id="13" name="Agrupar 12">
              <a:extLst>
                <a:ext uri="{FF2B5EF4-FFF2-40B4-BE49-F238E27FC236}">
                  <a16:creationId xmlns:a16="http://schemas.microsoft.com/office/drawing/2014/main" id="{F078D464-645F-214C-A173-3E491859E187}"/>
                </a:ext>
              </a:extLst>
            </p:cNvPr>
            <p:cNvGrpSpPr/>
            <p:nvPr/>
          </p:nvGrpSpPr>
          <p:grpSpPr>
            <a:xfrm>
              <a:off x="6747641" y="4921171"/>
              <a:ext cx="2175642" cy="1297119"/>
              <a:chOff x="1439779" y="2171012"/>
              <a:chExt cx="2175642" cy="1297119"/>
            </a:xfrm>
          </p:grpSpPr>
          <p:sp>
            <p:nvSpPr>
              <p:cNvPr id="14" name="Retângulo Arredondado 13">
                <a:extLst>
                  <a:ext uri="{FF2B5EF4-FFF2-40B4-BE49-F238E27FC236}">
                    <a16:creationId xmlns:a16="http://schemas.microsoft.com/office/drawing/2014/main" id="{EC160823-E4D7-2C4D-AF66-B224C28F717D}"/>
                  </a:ext>
                </a:extLst>
              </p:cNvPr>
              <p:cNvSpPr/>
              <p:nvPr/>
            </p:nvSpPr>
            <p:spPr>
              <a:xfrm>
                <a:off x="1597325" y="2171012"/>
                <a:ext cx="1853113" cy="1297119"/>
              </a:xfrm>
              <a:prstGeom prst="roundRect">
                <a:avLst>
                  <a:gd name="adj" fmla="val 16670"/>
                </a:avLst>
              </a:prstGeom>
              <a:solidFill>
                <a:srgbClr val="CE9D72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shade val="50000"/>
                  <a:hueOff val="-394115"/>
                  <a:satOff val="5189"/>
                  <a:lumOff val="31078"/>
                  <a:alphaOff val="0"/>
                </a:schemeClr>
              </a:fillRef>
              <a:effectRef idx="0">
                <a:schemeClr val="accent2">
                  <a:shade val="50000"/>
                  <a:hueOff val="-394115"/>
                  <a:satOff val="5189"/>
                  <a:lumOff val="31078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5" name="CaixaDeTexto 14">
                <a:extLst>
                  <a:ext uri="{FF2B5EF4-FFF2-40B4-BE49-F238E27FC236}">
                    <a16:creationId xmlns:a16="http://schemas.microsoft.com/office/drawing/2014/main" id="{DB7D1B42-E834-7548-8F53-BCD6261660A2}"/>
                  </a:ext>
                </a:extLst>
              </p:cNvPr>
              <p:cNvSpPr txBox="1"/>
              <p:nvPr/>
            </p:nvSpPr>
            <p:spPr>
              <a:xfrm>
                <a:off x="1439779" y="2234344"/>
                <a:ext cx="2175642" cy="1170455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91440" tIns="91440" rIns="91440" bIns="91440" numCol="1" spcCol="1270" anchor="ctr" anchorCtr="0">
                <a:noAutofit/>
              </a:bodyPr>
              <a:lstStyle/>
              <a:p>
                <a:pPr marL="0" lvl="0" indent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pt-BR" sz="2400" kern="1200" dirty="0"/>
                  <a:t>Não acordo </a:t>
                </a:r>
                <a:r>
                  <a:rPr lang="pt-BR" sz="2400" kern="1200" dirty="0">
                    <a:sym typeface="Wingdings" pitchFamily="2" charset="2"/>
                  </a:rPr>
                  <a:t> Arquivamento</a:t>
                </a:r>
                <a:endParaRPr lang="pt-BR" sz="2400" kern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2740723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DF103CF-EAE9-BD43-A7C2-8DBD76FAEF4F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11632842"/>
              </p:ext>
            </p:extLst>
          </p:nvPr>
        </p:nvGraphicFramePr>
        <p:xfrm>
          <a:off x="456214" y="1478036"/>
          <a:ext cx="8231571" cy="30547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CaixaDeTexto 7">
            <a:extLst>
              <a:ext uri="{FF2B5EF4-FFF2-40B4-BE49-F238E27FC236}">
                <a16:creationId xmlns:a16="http://schemas.microsoft.com/office/drawing/2014/main" id="{A7250CE6-0C0B-C240-ABA1-38F129A31FE5}"/>
              </a:ext>
            </a:extLst>
          </p:cNvPr>
          <p:cNvSpPr txBox="1"/>
          <p:nvPr/>
        </p:nvSpPr>
        <p:spPr>
          <a:xfrm>
            <a:off x="3163615" y="4428061"/>
            <a:ext cx="1560786" cy="1200329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Juiz define data da realização da audiência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29B3AC91-CBDE-024D-93F9-498CC80F296B}"/>
              </a:ext>
            </a:extLst>
          </p:cNvPr>
          <p:cNvSpPr txBox="1"/>
          <p:nvPr/>
        </p:nvSpPr>
        <p:spPr>
          <a:xfrm>
            <a:off x="1129864" y="4428061"/>
            <a:ext cx="1560786" cy="1477328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 err="1"/>
              <a:t>Cejusc</a:t>
            </a:r>
            <a:r>
              <a:rPr lang="pt-BR" dirty="0"/>
              <a:t> mais autônomo:</a:t>
            </a:r>
            <a:br>
              <a:rPr lang="pt-BR" dirty="0"/>
            </a:br>
            <a:r>
              <a:rPr lang="pt-BR" dirty="0"/>
              <a:t>define data da realização da audiência</a:t>
            </a:r>
          </a:p>
        </p:txBody>
      </p:sp>
      <p:grpSp>
        <p:nvGrpSpPr>
          <p:cNvPr id="10" name="Agrupar 9">
            <a:extLst>
              <a:ext uri="{FF2B5EF4-FFF2-40B4-BE49-F238E27FC236}">
                <a16:creationId xmlns:a16="http://schemas.microsoft.com/office/drawing/2014/main" id="{136CE637-CD6D-9E49-9335-B1CC65D60447}"/>
              </a:ext>
            </a:extLst>
          </p:cNvPr>
          <p:cNvGrpSpPr/>
          <p:nvPr/>
        </p:nvGrpSpPr>
        <p:grpSpPr>
          <a:xfrm rot="7819282">
            <a:off x="2266296" y="4223646"/>
            <a:ext cx="498293" cy="36702"/>
            <a:chOff x="2994625" y="2225311"/>
            <a:chExt cx="498293" cy="36702"/>
          </a:xfrm>
        </p:grpSpPr>
        <p:sp>
          <p:nvSpPr>
            <p:cNvPr id="11" name="Conector Reto 3">
              <a:extLst>
                <a:ext uri="{FF2B5EF4-FFF2-40B4-BE49-F238E27FC236}">
                  <a16:creationId xmlns:a16="http://schemas.microsoft.com/office/drawing/2014/main" id="{D89EA495-6A5B-4E47-BE1B-D89961DD0B7C}"/>
                </a:ext>
              </a:extLst>
            </p:cNvPr>
            <p:cNvSpPr/>
            <p:nvPr/>
          </p:nvSpPr>
          <p:spPr>
            <a:xfrm>
              <a:off x="2994625" y="2225311"/>
              <a:ext cx="498293" cy="3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351"/>
                  </a:moveTo>
                  <a:lnTo>
                    <a:pt x="498293" y="18351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Conector Reto 4">
              <a:extLst>
                <a:ext uri="{FF2B5EF4-FFF2-40B4-BE49-F238E27FC236}">
                  <a16:creationId xmlns:a16="http://schemas.microsoft.com/office/drawing/2014/main" id="{ACBE4686-AAF2-C34E-89AD-FA2CBEFD190B}"/>
                </a:ext>
              </a:extLst>
            </p:cNvPr>
            <p:cNvSpPr txBox="1"/>
            <p:nvPr/>
          </p:nvSpPr>
          <p:spPr>
            <a:xfrm>
              <a:off x="3231314" y="2231205"/>
              <a:ext cx="24914" cy="2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800" kern="1200"/>
            </a:p>
          </p:txBody>
        </p:sp>
      </p:grpSp>
      <p:grpSp>
        <p:nvGrpSpPr>
          <p:cNvPr id="13" name="Agrupar 12">
            <a:extLst>
              <a:ext uri="{FF2B5EF4-FFF2-40B4-BE49-F238E27FC236}">
                <a16:creationId xmlns:a16="http://schemas.microsoft.com/office/drawing/2014/main" id="{47BD09C8-7C8C-0141-BF6D-BA4FCD985B19}"/>
              </a:ext>
            </a:extLst>
          </p:cNvPr>
          <p:cNvGrpSpPr/>
          <p:nvPr/>
        </p:nvGrpSpPr>
        <p:grpSpPr>
          <a:xfrm rot="14113664">
            <a:off x="3071635" y="4216009"/>
            <a:ext cx="498293" cy="36702"/>
            <a:chOff x="2994625" y="2225311"/>
            <a:chExt cx="498293" cy="36702"/>
          </a:xfrm>
        </p:grpSpPr>
        <p:sp>
          <p:nvSpPr>
            <p:cNvPr id="14" name="Conector Reto 3">
              <a:extLst>
                <a:ext uri="{FF2B5EF4-FFF2-40B4-BE49-F238E27FC236}">
                  <a16:creationId xmlns:a16="http://schemas.microsoft.com/office/drawing/2014/main" id="{676CA88F-C7BE-BF48-8FEB-2BB0FECB68F0}"/>
                </a:ext>
              </a:extLst>
            </p:cNvPr>
            <p:cNvSpPr/>
            <p:nvPr/>
          </p:nvSpPr>
          <p:spPr>
            <a:xfrm>
              <a:off x="2994625" y="2225311"/>
              <a:ext cx="498293" cy="36702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8351"/>
                  </a:moveTo>
                  <a:lnTo>
                    <a:pt x="498293" y="18351"/>
                  </a:lnTo>
                </a:path>
              </a:pathLst>
            </a:custGeom>
            <a:noFill/>
          </p:spPr>
          <p:style>
            <a:lnRef idx="2">
              <a:schemeClr val="accent2">
                <a:tint val="7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2">
                <a:tint val="7000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5" name="Conector Reto 4">
              <a:extLst>
                <a:ext uri="{FF2B5EF4-FFF2-40B4-BE49-F238E27FC236}">
                  <a16:creationId xmlns:a16="http://schemas.microsoft.com/office/drawing/2014/main" id="{23364E87-AA7B-B146-88A9-404333E408FA}"/>
                </a:ext>
              </a:extLst>
            </p:cNvPr>
            <p:cNvSpPr txBox="1"/>
            <p:nvPr/>
          </p:nvSpPr>
          <p:spPr>
            <a:xfrm>
              <a:off x="3231314" y="2231205"/>
              <a:ext cx="24914" cy="249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2700" tIns="0" rIns="12700" bIns="0" numCol="1" spcCol="1270" anchor="ctr" anchorCtr="0">
              <a:noAutofit/>
            </a:bodyPr>
            <a:lstStyle/>
            <a:p>
              <a:pPr marL="0" lvl="0" indent="0" algn="ctr" defTabSz="3556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pt-BR" sz="800" kern="1200"/>
            </a:p>
          </p:txBody>
        </p:sp>
      </p:grpSp>
      <p:sp>
        <p:nvSpPr>
          <p:cNvPr id="16" name="Título 1">
            <a:extLst>
              <a:ext uri="{FF2B5EF4-FFF2-40B4-BE49-F238E27FC236}">
                <a16:creationId xmlns:a16="http://schemas.microsoft.com/office/drawing/2014/main" id="{599CE4D2-C0AC-4D0B-A4BC-E309FF5288F7}"/>
              </a:ext>
            </a:extLst>
          </p:cNvPr>
          <p:cNvSpPr txBox="1">
            <a:spLocks/>
          </p:cNvSpPr>
          <p:nvPr/>
        </p:nvSpPr>
        <p:spPr>
          <a:xfrm>
            <a:off x="1159418" y="-60373"/>
            <a:ext cx="6485392" cy="11704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4.1 Gestão do processo: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Hipótese processual</a:t>
            </a:r>
          </a:p>
        </p:txBody>
      </p:sp>
    </p:spTree>
    <p:extLst>
      <p:ext uri="{BB962C8B-B14F-4D97-AF65-F5344CB8AC3E}">
        <p14:creationId xmlns:p14="http://schemas.microsoft.com/office/powerpoint/2010/main" val="399891407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2F4DDA45-7890-2848-A616-DE8E1EC22B5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08344159"/>
              </p:ext>
            </p:extLst>
          </p:nvPr>
        </p:nvGraphicFramePr>
        <p:xfrm>
          <a:off x="628650" y="1056290"/>
          <a:ext cx="8026619" cy="52814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ítulo 1">
            <a:extLst>
              <a:ext uri="{FF2B5EF4-FFF2-40B4-BE49-F238E27FC236}">
                <a16:creationId xmlns:a16="http://schemas.microsoft.com/office/drawing/2014/main" id="{05FCB7A2-6EC6-4974-AA6C-7A9A348FA86C}"/>
              </a:ext>
            </a:extLst>
          </p:cNvPr>
          <p:cNvSpPr txBox="1">
            <a:spLocks/>
          </p:cNvSpPr>
          <p:nvPr/>
        </p:nvSpPr>
        <p:spPr>
          <a:xfrm>
            <a:off x="1159418" y="-60373"/>
            <a:ext cx="6485392" cy="1170455"/>
          </a:xfrm>
          <a:prstGeom prst="rect">
            <a:avLst/>
          </a:prstGeom>
          <a:noFill/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4.1 Gestão do processo: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Conclusões</a:t>
            </a:r>
          </a:p>
        </p:txBody>
      </p:sp>
    </p:spTree>
    <p:extLst>
      <p:ext uri="{BB962C8B-B14F-4D97-AF65-F5344CB8AC3E}">
        <p14:creationId xmlns:p14="http://schemas.microsoft.com/office/powerpoint/2010/main" val="196091742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DOS RESULTADOS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8123274" cy="2660651"/>
          </a:xfrm>
        </p:spPr>
        <p:txBody>
          <a:bodyPr>
            <a:normAutofit fontScale="85000" lnSpcReduction="10000"/>
          </a:bodyPr>
          <a:lstStyle/>
          <a:p>
            <a:r>
              <a:rPr lang="pt-BR" sz="36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Gestão do processo</a:t>
            </a:r>
          </a:p>
          <a:p>
            <a:r>
              <a:rPr lang="pt-BR" sz="38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Fatores influenciadores do resultado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Experiência do entrevistado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Estrutura física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Papel do advogado</a:t>
            </a:r>
          </a:p>
        </p:txBody>
      </p:sp>
    </p:spTree>
    <p:extLst>
      <p:ext uri="{BB962C8B-B14F-4D97-AF65-F5344CB8AC3E}">
        <p14:creationId xmlns:p14="http://schemas.microsoft.com/office/powerpoint/2010/main" val="4963469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>
            <a:extLst>
              <a:ext uri="{FF2B5EF4-FFF2-40B4-BE49-F238E27FC236}">
                <a16:creationId xmlns:a16="http://schemas.microsoft.com/office/drawing/2014/main" id="{95D30D7C-F4D0-4CD5-853B-25CC894F049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2667" y="1394905"/>
            <a:ext cx="8839314" cy="3934734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3FE32E-C3AD-4BFB-B92F-05B127A47292}"/>
              </a:ext>
            </a:extLst>
          </p:cNvPr>
          <p:cNvSpPr txBox="1"/>
          <p:nvPr/>
        </p:nvSpPr>
        <p:spPr>
          <a:xfrm>
            <a:off x="1259490" y="63798"/>
            <a:ext cx="382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  <a:ea typeface="+mj-ea"/>
                <a:cs typeface="+mj-cs"/>
              </a:rPr>
              <a:t>1 DA EQUIPE</a:t>
            </a:r>
            <a:endParaRPr lang="pt-BR" sz="3200" dirty="0">
              <a:solidFill>
                <a:srgbClr val="6E253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663497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28054609-499D-3B41-8858-582BCCB0A5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86479"/>
            <a:ext cx="7886700" cy="110106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</a:t>
            </a:r>
            <a:endParaRPr lang="pt-BR" sz="32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185EF24-902A-2F43-AA03-809F1531FB7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46021339"/>
              </p:ext>
            </p:extLst>
          </p:nvPr>
        </p:nvGraphicFramePr>
        <p:xfrm>
          <a:off x="462394" y="1198179"/>
          <a:ext cx="6954565" cy="529469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09326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">
            <a:extLst>
              <a:ext uri="{FF2B5EF4-FFF2-40B4-BE49-F238E27FC236}">
                <a16:creationId xmlns:a16="http://schemas.microsoft.com/office/drawing/2014/main" id="{56136A87-2555-1647-9B1B-0C29F8E1D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0"/>
          <a:stretch/>
        </p:blipFill>
        <p:spPr bwMode="auto">
          <a:xfrm>
            <a:off x="1212754" y="2375666"/>
            <a:ext cx="7186326" cy="3636056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Retângulo 7">
            <a:extLst>
              <a:ext uri="{FF2B5EF4-FFF2-40B4-BE49-F238E27FC236}">
                <a16:creationId xmlns:a16="http://schemas.microsoft.com/office/drawing/2014/main" id="{F25145B4-F5B6-F845-BCC5-0F5D86F3B385}"/>
              </a:ext>
            </a:extLst>
          </p:cNvPr>
          <p:cNvSpPr/>
          <p:nvPr/>
        </p:nvSpPr>
        <p:spPr>
          <a:xfrm>
            <a:off x="0" y="1485731"/>
            <a:ext cx="9112468" cy="8156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350" dirty="0">
                <a:latin typeface="Arial" panose="020B0604020202020204" pitchFamily="34" charset="0"/>
                <a:cs typeface="Arial" panose="020B0604020202020204" pitchFamily="34" charset="0"/>
              </a:rPr>
              <a:t>Processos homologados (585 dias) duram, em média, </a:t>
            </a:r>
            <a:r>
              <a:rPr lang="pt-BR" sz="2350" u="sng" dirty="0">
                <a:latin typeface="Arial" panose="020B0604020202020204" pitchFamily="34" charset="0"/>
                <a:cs typeface="Arial" panose="020B0604020202020204" pitchFamily="34" charset="0"/>
              </a:rPr>
              <a:t>a metade do tempo</a:t>
            </a:r>
            <a:r>
              <a:rPr lang="pt-BR" sz="2350" dirty="0">
                <a:latin typeface="Arial" panose="020B0604020202020204" pitchFamily="34" charset="0"/>
                <a:cs typeface="Arial" panose="020B0604020202020204" pitchFamily="34" charset="0"/>
              </a:rPr>
              <a:t> dos processos não homologados (1.061 dias).</a:t>
            </a:r>
          </a:p>
        </p:txBody>
      </p:sp>
      <p:sp>
        <p:nvSpPr>
          <p:cNvPr id="7" name="Título 3">
            <a:extLst>
              <a:ext uri="{FF2B5EF4-FFF2-40B4-BE49-F238E27FC236}">
                <a16:creationId xmlns:a16="http://schemas.microsoft.com/office/drawing/2014/main" id="{C82EA213-898F-40F9-9450-8B8E201DC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85849" y="86479"/>
            <a:ext cx="7886700" cy="1101067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Duração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55565577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 descr="Uma imagem contendo texto, mapa&#10;&#10;Descrição gerada automaticamente">
            <a:extLst>
              <a:ext uri="{FF2B5EF4-FFF2-40B4-BE49-F238E27FC236}">
                <a16:creationId xmlns:a16="http://schemas.microsoft.com/office/drawing/2014/main" id="{C781293D-2476-4525-A8AE-DF468096F35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07943" y="1160326"/>
            <a:ext cx="7414023" cy="4878571"/>
          </a:xfrm>
          <a:prstGeom prst="rect">
            <a:avLst/>
          </a:prstGeom>
        </p:spPr>
      </p:pic>
      <p:sp>
        <p:nvSpPr>
          <p:cNvPr id="6" name="Retângulo 5">
            <a:extLst>
              <a:ext uri="{FF2B5EF4-FFF2-40B4-BE49-F238E27FC236}">
                <a16:creationId xmlns:a16="http://schemas.microsoft.com/office/drawing/2014/main" id="{8DF71B5E-BA67-44DC-A5EB-A8F6221B982B}"/>
              </a:ext>
            </a:extLst>
          </p:cNvPr>
          <p:cNvSpPr/>
          <p:nvPr/>
        </p:nvSpPr>
        <p:spPr>
          <a:xfrm>
            <a:off x="857360" y="6044359"/>
            <a:ext cx="3823483" cy="523220"/>
          </a:xfrm>
          <a:prstGeom prst="rect">
            <a:avLst/>
          </a:prstGeom>
          <a:solidFill>
            <a:srgbClr val="D6D6D6"/>
          </a:solidFill>
          <a:ln>
            <a:solidFill>
              <a:schemeClr val="tx1"/>
            </a:solidFill>
            <a:prstDash val="solid"/>
          </a:ln>
        </p:spPr>
        <p:txBody>
          <a:bodyPr wrap="square">
            <a:spAutoFit/>
          </a:bodyPr>
          <a:lstStyle/>
          <a:p>
            <a:pPr algn="just"/>
            <a:r>
              <a:rPr lang="pt-BR" sz="28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pt-BR" sz="20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>
                <a:solidFill>
                  <a:srgbClr val="141414"/>
                </a:solidFill>
                <a:latin typeface="Futura-Medium"/>
              </a:rPr>
              <a:t>IDHM = 0,1  </a:t>
            </a:r>
            <a:r>
              <a:rPr lang="pt-BR" sz="2000" dirty="0">
                <a:solidFill>
                  <a:srgbClr val="141414"/>
                </a:solidFill>
                <a:latin typeface="Futura-Medium"/>
                <a:sym typeface="Wingdings" panose="05000000000000000000" pitchFamily="2" charset="2"/>
              </a:rPr>
              <a:t> </a:t>
            </a:r>
            <a:r>
              <a:rPr lang="pt-BR" sz="28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∆</a:t>
            </a:r>
            <a:r>
              <a:rPr lang="pt-BR" sz="2000" dirty="0">
                <a:solidFill>
                  <a:srgbClr val="141414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t-BR" sz="2000" dirty="0" err="1">
                <a:solidFill>
                  <a:srgbClr val="141414"/>
                </a:solidFill>
                <a:latin typeface="Futura-Medium"/>
              </a:rPr>
              <a:t>Mov</a:t>
            </a:r>
            <a:r>
              <a:rPr lang="pt-BR" sz="2000" dirty="0">
                <a:solidFill>
                  <a:srgbClr val="141414"/>
                </a:solidFill>
                <a:latin typeface="Futura-Medium"/>
              </a:rPr>
              <a:t> = 9,5 </a:t>
            </a:r>
            <a:r>
              <a:rPr lang="pt-BR" sz="2000" dirty="0">
                <a:solidFill>
                  <a:srgbClr val="141414"/>
                </a:solidFill>
                <a:latin typeface="Futura-Medium"/>
                <a:sym typeface="Wingdings" panose="05000000000000000000" pitchFamily="2" charset="2"/>
              </a:rPr>
              <a:t>  </a:t>
            </a:r>
            <a:endParaRPr lang="pt-BR" sz="2000" dirty="0"/>
          </a:p>
        </p:txBody>
      </p:sp>
      <p:sp>
        <p:nvSpPr>
          <p:cNvPr id="8" name="Título 3">
            <a:extLst>
              <a:ext uri="{FF2B5EF4-FFF2-40B4-BE49-F238E27FC236}">
                <a16:creationId xmlns:a16="http://schemas.microsoft.com/office/drawing/2014/main" id="{BBFBB8FC-4A41-412A-A02A-3622CA51CE64}"/>
              </a:ext>
            </a:extLst>
          </p:cNvPr>
          <p:cNvSpPr txBox="1">
            <a:spLocks/>
          </p:cNvSpPr>
          <p:nvPr/>
        </p:nvSpPr>
        <p:spPr>
          <a:xfrm>
            <a:off x="1085849" y="86479"/>
            <a:ext cx="7886700" cy="110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IDHM</a:t>
            </a:r>
            <a:endParaRPr lang="pt-BR" sz="3200" dirty="0"/>
          </a:p>
        </p:txBody>
      </p:sp>
      <p:sp>
        <p:nvSpPr>
          <p:cNvPr id="4" name="Retângulo 3">
            <a:extLst>
              <a:ext uri="{FF2B5EF4-FFF2-40B4-BE49-F238E27FC236}">
                <a16:creationId xmlns:a16="http://schemas.microsoft.com/office/drawing/2014/main" id="{4BF63396-0315-4170-AA35-778F014630A9}"/>
              </a:ext>
            </a:extLst>
          </p:cNvPr>
          <p:cNvSpPr/>
          <p:nvPr/>
        </p:nvSpPr>
        <p:spPr>
          <a:xfrm>
            <a:off x="4841960" y="5644509"/>
            <a:ext cx="3429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>
                <a:latin typeface="Arial" panose="020B0604020202020204" pitchFamily="34" charset="0"/>
                <a:cs typeface="Arial" panose="020B0604020202020204" pitchFamily="34" charset="0"/>
              </a:rPr>
              <a:t>(longevidade, renda, educação)</a:t>
            </a:r>
          </a:p>
        </p:txBody>
      </p:sp>
    </p:spTree>
    <p:extLst>
      <p:ext uri="{BB962C8B-B14F-4D97-AF65-F5344CB8AC3E}">
        <p14:creationId xmlns:p14="http://schemas.microsoft.com/office/powerpoint/2010/main" val="2569374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>
            <a:extLst>
              <a:ext uri="{FF2B5EF4-FFF2-40B4-BE49-F238E27FC236}">
                <a16:creationId xmlns:a16="http://schemas.microsoft.com/office/drawing/2014/main" id="{AA97C653-3CFD-454D-808F-0CD41F60CD02}"/>
              </a:ext>
            </a:extLst>
          </p:cNvPr>
          <p:cNvSpPr/>
          <p:nvPr/>
        </p:nvSpPr>
        <p:spPr>
          <a:xfrm>
            <a:off x="171450" y="1792003"/>
            <a:ext cx="4214585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2000" dirty="0">
                <a:latin typeface="Arial" panose="020B0604020202020204" pitchFamily="34" charset="0"/>
                <a:cs typeface="Arial" panose="020B0604020202020204" pitchFamily="34" charset="0"/>
              </a:rPr>
              <a:t>Para a maioria das localidades, processos homologados apresentam menor quantidade de movimentos por processos do que processos não homologados.</a:t>
            </a:r>
          </a:p>
        </p:txBody>
      </p:sp>
      <p:pic>
        <p:nvPicPr>
          <p:cNvPr id="10" name="Imagem 9">
            <a:extLst>
              <a:ext uri="{FF2B5EF4-FFF2-40B4-BE49-F238E27FC236}">
                <a16:creationId xmlns:a16="http://schemas.microsoft.com/office/drawing/2014/main" id="{B61FC0C2-34F2-4571-B14D-C18E6B7B81D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92"/>
          <a:stretch/>
        </p:blipFill>
        <p:spPr>
          <a:xfrm rot="5400000">
            <a:off x="4055914" y="1738212"/>
            <a:ext cx="4939796" cy="4279552"/>
          </a:xfrm>
          <a:prstGeom prst="rect">
            <a:avLst/>
          </a:prstGeom>
        </p:spPr>
      </p:pic>
      <p:sp>
        <p:nvSpPr>
          <p:cNvPr id="11" name="Título 1">
            <a:extLst>
              <a:ext uri="{FF2B5EF4-FFF2-40B4-BE49-F238E27FC236}">
                <a16:creationId xmlns:a16="http://schemas.microsoft.com/office/drawing/2014/main" id="{60585008-5DB8-46D1-8A11-8EF58807417E}"/>
              </a:ext>
            </a:extLst>
          </p:cNvPr>
          <p:cNvSpPr txBox="1">
            <a:spLocks/>
          </p:cNvSpPr>
          <p:nvPr/>
        </p:nvSpPr>
        <p:spPr>
          <a:xfrm>
            <a:off x="171451" y="1187546"/>
            <a:ext cx="4279552" cy="842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2400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Movimentos por processo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5A94B2C9-0E63-4AE8-8804-2F0ED250A0B7}"/>
              </a:ext>
            </a:extLst>
          </p:cNvPr>
          <p:cNvSpPr txBox="1">
            <a:spLocks/>
          </p:cNvSpPr>
          <p:nvPr/>
        </p:nvSpPr>
        <p:spPr>
          <a:xfrm>
            <a:off x="1085849" y="86479"/>
            <a:ext cx="7886700" cy="110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Movimentos</a:t>
            </a:r>
            <a:endParaRPr lang="pt-BR" sz="3200" dirty="0"/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55F0EE2-343A-402F-A2C1-C9FC34DCF5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450" y="3435728"/>
            <a:ext cx="3845052" cy="1880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544526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B6EEC5CB-910D-F14C-8CA6-EFB3AB1D828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40980" y="4300129"/>
            <a:ext cx="8176437" cy="1492063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44EC575C-2482-8544-9B2D-70C2BAE2AD0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82612396"/>
              </p:ext>
            </p:extLst>
          </p:nvPr>
        </p:nvGraphicFramePr>
        <p:xfrm>
          <a:off x="980627" y="1375735"/>
          <a:ext cx="7742837" cy="29243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3EBBBB36-D604-44AF-A6FE-F5B19BAB3928}"/>
              </a:ext>
            </a:extLst>
          </p:cNvPr>
          <p:cNvSpPr txBox="1">
            <a:spLocks/>
          </p:cNvSpPr>
          <p:nvPr/>
        </p:nvSpPr>
        <p:spPr>
          <a:xfrm>
            <a:off x="1085849" y="86479"/>
            <a:ext cx="7886700" cy="110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Matéria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5723927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D82859EC-10B1-C54D-9AD8-EE86C703C1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6670" y="1334048"/>
            <a:ext cx="8987330" cy="4691232"/>
          </a:xfrm>
        </p:spPr>
        <p:txBody>
          <a:bodyPr/>
          <a:lstStyle/>
          <a:p>
            <a:r>
              <a:rPr lang="pt-BR" b="1" dirty="0"/>
              <a:t>Facilitador da sessão</a:t>
            </a:r>
            <a:r>
              <a:rPr lang="pt-BR" dirty="0"/>
              <a:t>: depende mais da característica da pessoa que de seu cargo (juiz/conciliador) </a:t>
            </a:r>
            <a:r>
              <a:rPr lang="pt-BR" dirty="0">
                <a:sym typeface="Wingdings" pitchFamily="2" charset="2"/>
              </a:rPr>
              <a:t> CAPACITAÇÃO</a:t>
            </a:r>
          </a:p>
          <a:p>
            <a:r>
              <a:rPr lang="pt-BR" dirty="0"/>
              <a:t>Preparo para lidar com as questões humanas que são expostas nos processos judiciais</a:t>
            </a:r>
          </a:p>
          <a:p>
            <a:endParaRPr lang="pt-BR" dirty="0"/>
          </a:p>
        </p:txBody>
      </p:sp>
      <p:pic>
        <p:nvPicPr>
          <p:cNvPr id="16" name="Imagem 15">
            <a:extLst>
              <a:ext uri="{FF2B5EF4-FFF2-40B4-BE49-F238E27FC236}">
                <a16:creationId xmlns:a16="http://schemas.microsoft.com/office/drawing/2014/main" id="{9371CE62-3436-4849-9B7B-3BA7CFF4DE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8425" y="3246559"/>
            <a:ext cx="8788905" cy="2101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ítulo 3">
            <a:extLst>
              <a:ext uri="{FF2B5EF4-FFF2-40B4-BE49-F238E27FC236}">
                <a16:creationId xmlns:a16="http://schemas.microsoft.com/office/drawing/2014/main" id="{945C70D7-AA06-48D6-8482-477202C39098}"/>
              </a:ext>
            </a:extLst>
          </p:cNvPr>
          <p:cNvSpPr txBox="1">
            <a:spLocks/>
          </p:cNvSpPr>
          <p:nvPr/>
        </p:nvSpPr>
        <p:spPr>
          <a:xfrm>
            <a:off x="1085849" y="86479"/>
            <a:ext cx="7886700" cy="11010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Facilitador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32683067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a 4">
            <a:extLst>
              <a:ext uri="{FF2B5EF4-FFF2-40B4-BE49-F238E27FC236}">
                <a16:creationId xmlns:a16="http://schemas.microsoft.com/office/drawing/2014/main" id="{1782A4E0-283D-9A4A-BBDA-12F9919A875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59819896"/>
              </p:ext>
            </p:extLst>
          </p:nvPr>
        </p:nvGraphicFramePr>
        <p:xfrm>
          <a:off x="61089" y="1958962"/>
          <a:ext cx="6844205" cy="38947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Chave Direita 6">
            <a:extLst>
              <a:ext uri="{FF2B5EF4-FFF2-40B4-BE49-F238E27FC236}">
                <a16:creationId xmlns:a16="http://schemas.microsoft.com/office/drawing/2014/main" id="{FABFCD2E-904C-8F4B-81B1-763ACF18264E}"/>
              </a:ext>
            </a:extLst>
          </p:cNvPr>
          <p:cNvSpPr/>
          <p:nvPr/>
        </p:nvSpPr>
        <p:spPr>
          <a:xfrm>
            <a:off x="5866231" y="1836610"/>
            <a:ext cx="772510" cy="4284448"/>
          </a:xfrm>
          <a:prstGeom prst="rightBrace">
            <a:avLst>
              <a:gd name="adj1" fmla="val 120578"/>
              <a:gd name="adj2" fmla="val 50000"/>
            </a:avLst>
          </a:prstGeom>
          <a:ln w="38100">
            <a:solidFill>
              <a:srgbClr val="AA845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pt-BR" dirty="0">
              <a:solidFill>
                <a:srgbClr val="6E2530"/>
              </a:solidFill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E0E80849-99FE-744C-AB06-90752716D3C5}"/>
              </a:ext>
            </a:extLst>
          </p:cNvPr>
          <p:cNvSpPr txBox="1"/>
          <p:nvPr/>
        </p:nvSpPr>
        <p:spPr>
          <a:xfrm>
            <a:off x="6697240" y="3429000"/>
            <a:ext cx="2446760" cy="1569660"/>
          </a:xfrm>
          <a:prstGeom prst="rect">
            <a:avLst/>
          </a:prstGeom>
          <a:noFill/>
          <a:ln>
            <a:solidFill>
              <a:srgbClr val="AA845F"/>
            </a:solidFill>
          </a:ln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Cultura 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regional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Características </a:t>
            </a:r>
            <a:b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</a:br>
            <a:r>
              <a:rPr lang="pt-BR" sz="2400" b="1" dirty="0">
                <a:solidFill>
                  <a:schemeClr val="accent2">
                    <a:lumMod val="50000"/>
                  </a:schemeClr>
                </a:solidFill>
              </a:rPr>
              <a:t>pessoais</a:t>
            </a:r>
          </a:p>
        </p:txBody>
      </p:sp>
      <p:sp>
        <p:nvSpPr>
          <p:cNvPr id="6" name="Título 3">
            <a:extLst>
              <a:ext uri="{FF2B5EF4-FFF2-40B4-BE49-F238E27FC236}">
                <a16:creationId xmlns:a16="http://schemas.microsoft.com/office/drawing/2014/main" id="{CBE33398-E377-4347-8A2B-272211A42F4A}"/>
              </a:ext>
            </a:extLst>
          </p:cNvPr>
          <p:cNvSpPr txBox="1">
            <a:spLocks/>
          </p:cNvSpPr>
          <p:nvPr/>
        </p:nvSpPr>
        <p:spPr>
          <a:xfrm>
            <a:off x="1000792" y="211243"/>
            <a:ext cx="7886700" cy="1268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Características das partes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043754147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7AA50140-1883-944A-8176-7C93B70BB17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53263831"/>
              </p:ext>
            </p:extLst>
          </p:nvPr>
        </p:nvGraphicFramePr>
        <p:xfrm>
          <a:off x="441434" y="1825624"/>
          <a:ext cx="8387256" cy="466724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ítulo 3">
            <a:extLst>
              <a:ext uri="{FF2B5EF4-FFF2-40B4-BE49-F238E27FC236}">
                <a16:creationId xmlns:a16="http://schemas.microsoft.com/office/drawing/2014/main" id="{BD28FE42-183B-4363-ABF6-83B51E7EF1C2}"/>
              </a:ext>
            </a:extLst>
          </p:cNvPr>
          <p:cNvSpPr txBox="1">
            <a:spLocks/>
          </p:cNvSpPr>
          <p:nvPr/>
        </p:nvSpPr>
        <p:spPr>
          <a:xfrm>
            <a:off x="1000792" y="211243"/>
            <a:ext cx="7886700" cy="126870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4.2 Fatores influenciadores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dos resultados: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Características das partes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848322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DOS RESULTADOS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7691881" cy="2660651"/>
          </a:xfrm>
        </p:spPr>
        <p:txBody>
          <a:bodyPr>
            <a:normAutofit fontScale="85000" lnSpcReduction="10000"/>
          </a:bodyPr>
          <a:lstStyle/>
          <a:p>
            <a:r>
              <a:rPr lang="pt-BR" sz="36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Gestão do processo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Fatores influenciadores do resultado</a:t>
            </a:r>
          </a:p>
          <a:p>
            <a:r>
              <a:rPr lang="pt-BR" sz="38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Experiência do entrevistado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Estrutura física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Papel do advogado</a:t>
            </a:r>
          </a:p>
        </p:txBody>
      </p:sp>
    </p:spTree>
    <p:extLst>
      <p:ext uri="{BB962C8B-B14F-4D97-AF65-F5344CB8AC3E}">
        <p14:creationId xmlns:p14="http://schemas.microsoft.com/office/powerpoint/2010/main" val="19534607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052D8A06-49C1-3C4A-8DEF-7D066DBD97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35" y="-21266"/>
            <a:ext cx="78867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4.3 Fatores influenciadores: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Experiência do entrevistado</a:t>
            </a:r>
            <a:endParaRPr lang="pt-BR" sz="32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DBB2D2FF-BD34-C846-9B34-49C9683A770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03498580"/>
              </p:ext>
            </p:extLst>
          </p:nvPr>
        </p:nvGraphicFramePr>
        <p:xfrm>
          <a:off x="968891" y="1485731"/>
          <a:ext cx="7886700" cy="48677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07550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m 9">
            <a:extLst>
              <a:ext uri="{FF2B5EF4-FFF2-40B4-BE49-F238E27FC236}">
                <a16:creationId xmlns:a16="http://schemas.microsoft.com/office/drawing/2014/main" id="{F5432B50-5DFC-4004-8E86-302E9541BDFA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628" y="1531577"/>
            <a:ext cx="8127085" cy="4330949"/>
          </a:xfrm>
          <a:prstGeom prst="rect">
            <a:avLst/>
          </a:prstGeom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E3FE32E-C3AD-4BFB-B92F-05B127A47292}"/>
              </a:ext>
            </a:extLst>
          </p:cNvPr>
          <p:cNvSpPr txBox="1"/>
          <p:nvPr/>
        </p:nvSpPr>
        <p:spPr>
          <a:xfrm>
            <a:off x="1259490" y="63798"/>
            <a:ext cx="382287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  <a:ea typeface="+mj-ea"/>
                <a:cs typeface="+mj-cs"/>
              </a:rPr>
              <a:t>1 DA EQUIPE</a:t>
            </a:r>
            <a:endParaRPr lang="pt-BR" sz="3200" dirty="0">
              <a:solidFill>
                <a:srgbClr val="6E2530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pic>
        <p:nvPicPr>
          <p:cNvPr id="14" name="Imagem 13">
            <a:extLst>
              <a:ext uri="{FF2B5EF4-FFF2-40B4-BE49-F238E27FC236}">
                <a16:creationId xmlns:a16="http://schemas.microsoft.com/office/drawing/2014/main" id="{856C4C9E-8AF5-4444-ACAC-BC2EF282968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6287" y="2668728"/>
            <a:ext cx="1486066" cy="17983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076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DOS RESULTADOS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7691881" cy="2660651"/>
          </a:xfrm>
        </p:spPr>
        <p:txBody>
          <a:bodyPr>
            <a:normAutofit fontScale="85000" lnSpcReduction="10000"/>
          </a:bodyPr>
          <a:lstStyle/>
          <a:p>
            <a:r>
              <a:rPr lang="pt-BR" sz="36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Gestão do processo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Fatores influenciadores do resultado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Experiência do entrevistado</a:t>
            </a:r>
          </a:p>
          <a:p>
            <a:r>
              <a:rPr lang="pt-BR" sz="38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Estrutura física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Papel do advogado</a:t>
            </a:r>
          </a:p>
        </p:txBody>
      </p:sp>
    </p:spTree>
    <p:extLst>
      <p:ext uri="{BB962C8B-B14F-4D97-AF65-F5344CB8AC3E}">
        <p14:creationId xmlns:p14="http://schemas.microsoft.com/office/powerpoint/2010/main" val="114746931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ítulo 3">
            <a:extLst>
              <a:ext uri="{FF2B5EF4-FFF2-40B4-BE49-F238E27FC236}">
                <a16:creationId xmlns:a16="http://schemas.microsoft.com/office/drawing/2014/main" id="{7350E15D-4D4F-4F4C-9032-2EB475AA8FE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3330" y="-21266"/>
            <a:ext cx="7886700" cy="1325563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4.4 Fatores influenciadores: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Estrutura física</a:t>
            </a:r>
            <a:endParaRPr lang="pt-BR" sz="3200" dirty="0"/>
          </a:p>
        </p:txBody>
      </p:sp>
      <p:graphicFrame>
        <p:nvGraphicFramePr>
          <p:cNvPr id="5" name="Espaço Reservado para Conteúdo 4">
            <a:extLst>
              <a:ext uri="{FF2B5EF4-FFF2-40B4-BE49-F238E27FC236}">
                <a16:creationId xmlns:a16="http://schemas.microsoft.com/office/drawing/2014/main" id="{A57C531D-145C-D544-97D3-679A0E7152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57585602"/>
              </p:ext>
            </p:extLst>
          </p:nvPr>
        </p:nvGraphicFramePr>
        <p:xfrm>
          <a:off x="501060" y="1400323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857813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DOS RESULTADOS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7691881" cy="2660651"/>
          </a:xfrm>
        </p:spPr>
        <p:txBody>
          <a:bodyPr>
            <a:normAutofit fontScale="85000" lnSpcReduction="10000"/>
          </a:bodyPr>
          <a:lstStyle/>
          <a:p>
            <a:r>
              <a:rPr lang="pt-BR" sz="36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4.1 Gestão do processo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4.2 Fatores influenciadores do resultado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4.3 Experiência do entrevistado</a:t>
            </a:r>
          </a:p>
          <a:p>
            <a:r>
              <a:rPr lang="pt-BR" sz="3800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4.4 Estrutura física</a:t>
            </a:r>
          </a:p>
          <a:p>
            <a:r>
              <a:rPr lang="pt-BR" sz="38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4.5 Papel do advogado</a:t>
            </a:r>
          </a:p>
        </p:txBody>
      </p:sp>
    </p:spTree>
    <p:extLst>
      <p:ext uri="{BB962C8B-B14F-4D97-AF65-F5344CB8AC3E}">
        <p14:creationId xmlns:p14="http://schemas.microsoft.com/office/powerpoint/2010/main" val="367007655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Espaço Reservado para Conteúdo 1">
            <a:extLst>
              <a:ext uri="{FF2B5EF4-FFF2-40B4-BE49-F238E27FC236}">
                <a16:creationId xmlns:a16="http://schemas.microsoft.com/office/drawing/2014/main" id="{B6D36338-7254-7E48-8463-34DA2857541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46224043"/>
              </p:ext>
            </p:extLst>
          </p:nvPr>
        </p:nvGraphicFramePr>
        <p:xfrm>
          <a:off x="628650" y="1520568"/>
          <a:ext cx="78867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ítulo 3">
            <a:extLst>
              <a:ext uri="{FF2B5EF4-FFF2-40B4-BE49-F238E27FC236}">
                <a16:creationId xmlns:a16="http://schemas.microsoft.com/office/drawing/2014/main" id="{13575AD5-83B6-4328-BBE1-E281A38C8CD3}"/>
              </a:ext>
            </a:extLst>
          </p:cNvPr>
          <p:cNvSpPr txBox="1">
            <a:spLocks/>
          </p:cNvSpPr>
          <p:nvPr/>
        </p:nvSpPr>
        <p:spPr>
          <a:xfrm>
            <a:off x="987235" y="-2126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4.5 Fatores influenciadores:</a:t>
            </a:r>
            <a:b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</a:br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Pape do Advogado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252838719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8C9D1A7-1D24-4147-A463-AF33277819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306230"/>
            <a:ext cx="7886700" cy="2852737"/>
          </a:xfrm>
        </p:spPr>
        <p:txBody>
          <a:bodyPr>
            <a:normAutofit/>
          </a:bodyPr>
          <a:lstStyle/>
          <a:p>
            <a:pPr algn="r"/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4 DAS CONCLUSÕES</a:t>
            </a:r>
            <a:endParaRPr lang="pt-BR" sz="3200" dirty="0"/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9F682D5C-A861-254F-AD36-91BF4D5747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18707" y="3429000"/>
            <a:ext cx="7691881" cy="2660651"/>
          </a:xfrm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5.1 Tecnologia</a:t>
            </a:r>
          </a:p>
          <a:p>
            <a:r>
              <a:rPr lang="pt-BR" sz="3600" b="1" dirty="0">
                <a:solidFill>
                  <a:srgbClr val="84303D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5.2 Pontos nevrálgicos</a:t>
            </a:r>
            <a:endParaRPr lang="pt-BR" sz="3800" dirty="0">
              <a:solidFill>
                <a:srgbClr val="84303D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5427501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749B543-10C0-AB4B-AB11-0516A2CB18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75226" y="120577"/>
            <a:ext cx="4400550" cy="591804"/>
          </a:xfrm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5.1 TECNOLOGIA</a:t>
            </a:r>
            <a:endParaRPr lang="pt-BR" sz="3200" dirty="0"/>
          </a:p>
        </p:txBody>
      </p:sp>
      <p:graphicFrame>
        <p:nvGraphicFramePr>
          <p:cNvPr id="6" name="Espaço Reservado para Conteúdo 5">
            <a:extLst>
              <a:ext uri="{FF2B5EF4-FFF2-40B4-BE49-F238E27FC236}">
                <a16:creationId xmlns:a16="http://schemas.microsoft.com/office/drawing/2014/main" id="{40F84750-C2E4-6D4C-91D0-0FBB5B75A19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1863144"/>
              </p:ext>
            </p:extLst>
          </p:nvPr>
        </p:nvGraphicFramePr>
        <p:xfrm>
          <a:off x="628650" y="1261240"/>
          <a:ext cx="7886700" cy="523163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419265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Espaço Reservado para Conteúdo 3">
            <a:extLst>
              <a:ext uri="{FF2B5EF4-FFF2-40B4-BE49-F238E27FC236}">
                <a16:creationId xmlns:a16="http://schemas.microsoft.com/office/drawing/2014/main" id="{C55BC78B-86B5-D94D-901A-B38E8508E4B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36777706"/>
              </p:ext>
            </p:extLst>
          </p:nvPr>
        </p:nvGraphicFramePr>
        <p:xfrm>
          <a:off x="1339695" y="793824"/>
          <a:ext cx="6164317" cy="547063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ítulo 1">
            <a:extLst>
              <a:ext uri="{FF2B5EF4-FFF2-40B4-BE49-F238E27FC236}">
                <a16:creationId xmlns:a16="http://schemas.microsoft.com/office/drawing/2014/main" id="{E9B095DC-60F2-4312-9317-8871C97D8FA5}"/>
              </a:ext>
            </a:extLst>
          </p:cNvPr>
          <p:cNvSpPr txBox="1">
            <a:spLocks/>
          </p:cNvSpPr>
          <p:nvPr/>
        </p:nvSpPr>
        <p:spPr>
          <a:xfrm>
            <a:off x="968907" y="21266"/>
            <a:ext cx="6835398" cy="77255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5.2 PONTOS NEVRÁLGICOS</a:t>
            </a:r>
            <a:endParaRPr lang="pt-BR" sz="3200" dirty="0"/>
          </a:p>
        </p:txBody>
      </p:sp>
    </p:spTree>
    <p:extLst>
      <p:ext uri="{BB962C8B-B14F-4D97-AF65-F5344CB8AC3E}">
        <p14:creationId xmlns:p14="http://schemas.microsoft.com/office/powerpoint/2010/main" val="122323962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973967" y="3429000"/>
            <a:ext cx="4783193" cy="1053363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pt-BR" sz="7200" b="1" baseline="30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ítulo 1"/>
          <p:cNvSpPr txBox="1">
            <a:spLocks/>
          </p:cNvSpPr>
          <p:nvPr/>
        </p:nvSpPr>
        <p:spPr>
          <a:xfrm>
            <a:off x="213371" y="4216534"/>
            <a:ext cx="7186890" cy="208855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pt-BR" sz="6600" b="1" baseline="30000" dirty="0">
                <a:solidFill>
                  <a:srgbClr val="CE9D72"/>
                </a:solidFill>
              </a:rPr>
              <a:t>CONTATO</a:t>
            </a:r>
          </a:p>
          <a:p>
            <a:pPr algn="l" defTabSz="361950"/>
            <a:r>
              <a:rPr lang="pt-BR" sz="3600" baseline="30000" dirty="0">
                <a:solidFill>
                  <a:schemeClr val="bg1"/>
                </a:solidFill>
              </a:rPr>
              <a:t>	Profa. Dra. Carla A.A.V.:		</a:t>
            </a:r>
            <a:r>
              <a:rPr lang="pt-BR" sz="3600" baseline="30000" dirty="0">
                <a:solidFill>
                  <a:schemeClr val="bg1"/>
                </a:solidFill>
                <a:latin typeface="+mn-lt"/>
              </a:rPr>
              <a:t>caaventu@gmail.com</a:t>
            </a:r>
          </a:p>
          <a:p>
            <a:pPr algn="l" defTabSz="361950"/>
            <a:r>
              <a:rPr lang="pt-BR" sz="3600" baseline="30000" dirty="0">
                <a:solidFill>
                  <a:schemeClr val="bg1"/>
                </a:solidFill>
              </a:rPr>
              <a:t>	Profa. Dra. Luciana R.M.:	</a:t>
            </a:r>
            <a:r>
              <a:rPr lang="pt-BR" sz="3600" baseline="30000" dirty="0">
                <a:solidFill>
                  <a:schemeClr val="bg1"/>
                </a:solidFill>
                <a:latin typeface="+mn-lt"/>
              </a:rPr>
              <a:t>morilas@usp.br</a:t>
            </a:r>
          </a:p>
          <a:p>
            <a:pPr algn="l" defTabSz="361950"/>
            <a:r>
              <a:rPr lang="pt-BR" sz="3600" baseline="30000" dirty="0">
                <a:solidFill>
                  <a:schemeClr val="bg1"/>
                </a:solidFill>
              </a:rPr>
              <a:t>	Prof. Dr. Evandro M.S.R.:	</a:t>
            </a:r>
            <a:r>
              <a:rPr lang="pt-BR" sz="3600" baseline="30000" dirty="0">
                <a:solidFill>
                  <a:schemeClr val="bg1"/>
                </a:solidFill>
                <a:latin typeface="+mn-lt"/>
              </a:rPr>
              <a:t>esaidel@usp.br</a:t>
            </a:r>
          </a:p>
          <a:p>
            <a:pPr algn="l" defTabSz="361950"/>
            <a:r>
              <a:rPr lang="pt-BR" sz="3600" baseline="30000" dirty="0">
                <a:solidFill>
                  <a:schemeClr val="bg1"/>
                </a:solidFill>
              </a:rPr>
              <a:t>	Prof. Dr. Ildeberto A.R.:  	</a:t>
            </a:r>
            <a:r>
              <a:rPr lang="pt-BR" sz="3600" baseline="30000" dirty="0">
                <a:solidFill>
                  <a:schemeClr val="bg1"/>
                </a:solidFill>
                <a:latin typeface="+mn-lt"/>
              </a:rPr>
              <a:t>rodello@usp.br</a:t>
            </a:r>
          </a:p>
        </p:txBody>
      </p:sp>
    </p:spTree>
    <p:extLst>
      <p:ext uri="{BB962C8B-B14F-4D97-AF65-F5344CB8AC3E}">
        <p14:creationId xmlns:p14="http://schemas.microsoft.com/office/powerpoint/2010/main" val="41236654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E2F55A85-1436-4C5D-A3FB-A4B210FEE04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18980" y="1681824"/>
            <a:ext cx="3124706" cy="3648354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4D172A05-AD09-4227-A19F-3AC80411BCF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118356" y="1681824"/>
            <a:ext cx="2877519" cy="3648354"/>
          </a:xfrm>
          <a:prstGeom prst="rect">
            <a:avLst/>
          </a:prstGeom>
        </p:spPr>
      </p:pic>
      <p:sp>
        <p:nvSpPr>
          <p:cNvPr id="9" name="Título 1">
            <a:extLst>
              <a:ext uri="{FF2B5EF4-FFF2-40B4-BE49-F238E27FC236}">
                <a16:creationId xmlns:a16="http://schemas.microsoft.com/office/drawing/2014/main" id="{E6DEBE91-6D7E-441E-8C6D-17416B6C4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38654" y="53165"/>
            <a:ext cx="4151245" cy="736567"/>
          </a:xfrm>
          <a:noFill/>
        </p:spPr>
        <p:txBody>
          <a:bodyPr>
            <a:normAutofit/>
          </a:bodyPr>
          <a:lstStyle/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2 DA PESQUISA</a:t>
            </a:r>
          </a:p>
        </p:txBody>
      </p:sp>
      <p:grpSp>
        <p:nvGrpSpPr>
          <p:cNvPr id="4" name="Agrupar 3">
            <a:extLst>
              <a:ext uri="{FF2B5EF4-FFF2-40B4-BE49-F238E27FC236}">
                <a16:creationId xmlns:a16="http://schemas.microsoft.com/office/drawing/2014/main" id="{DCD0A747-6CD4-456A-985D-D0C801CF446D}"/>
              </a:ext>
            </a:extLst>
          </p:cNvPr>
          <p:cNvGrpSpPr/>
          <p:nvPr/>
        </p:nvGrpSpPr>
        <p:grpSpPr>
          <a:xfrm>
            <a:off x="3118577" y="1681824"/>
            <a:ext cx="3124888" cy="3648354"/>
            <a:chOff x="3118577" y="1681824"/>
            <a:chExt cx="3124888" cy="3648354"/>
          </a:xfrm>
        </p:grpSpPr>
        <p:pic>
          <p:nvPicPr>
            <p:cNvPr id="6" name="Imagem 5">
              <a:extLst>
                <a:ext uri="{FF2B5EF4-FFF2-40B4-BE49-F238E27FC236}">
                  <a16:creationId xmlns:a16="http://schemas.microsoft.com/office/drawing/2014/main" id="{4C7172AC-63EC-46F1-BAD2-17F6984439EC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3118577" y="1681824"/>
              <a:ext cx="3124888" cy="3648354"/>
            </a:xfrm>
            <a:prstGeom prst="rect">
              <a:avLst/>
            </a:prstGeom>
          </p:spPr>
        </p:pic>
        <p:sp>
          <p:nvSpPr>
            <p:cNvPr id="2" name="CaixaDeTexto 1">
              <a:extLst>
                <a:ext uri="{FF2B5EF4-FFF2-40B4-BE49-F238E27FC236}">
                  <a16:creationId xmlns:a16="http://schemas.microsoft.com/office/drawing/2014/main" id="{25380F77-39C9-4ED0-A0CF-CDC299DC634F}"/>
                </a:ext>
              </a:extLst>
            </p:cNvPr>
            <p:cNvSpPr txBox="1"/>
            <p:nvPr/>
          </p:nvSpPr>
          <p:spPr>
            <a:xfrm>
              <a:off x="3429744" y="4593263"/>
              <a:ext cx="238490" cy="37214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pt-BR" dirty="0">
                  <a:latin typeface="Arial" panose="020B0604020202020204" pitchFamily="34" charset="0"/>
                  <a:cs typeface="Arial" panose="020B0604020202020204" pitchFamily="34" charset="0"/>
                </a:rPr>
                <a:t>5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3063676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>
            <a:extLst>
              <a:ext uri="{FF2B5EF4-FFF2-40B4-BE49-F238E27FC236}">
                <a16:creationId xmlns:a16="http://schemas.microsoft.com/office/drawing/2014/main" id="{69087B57-AF65-443D-8575-82C11F28010A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555230"/>
            <a:ext cx="9144000" cy="3747540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861687B6-92AB-4492-966B-C26FE657E1A7}"/>
              </a:ext>
            </a:extLst>
          </p:cNvPr>
          <p:cNvGrpSpPr/>
          <p:nvPr/>
        </p:nvGrpSpPr>
        <p:grpSpPr>
          <a:xfrm>
            <a:off x="2172659" y="5298232"/>
            <a:ext cx="1517825" cy="736030"/>
            <a:chOff x="692344" y="4281797"/>
            <a:chExt cx="2689077" cy="1340045"/>
          </a:xfrm>
        </p:grpSpPr>
        <p:pic>
          <p:nvPicPr>
            <p:cNvPr id="6" name="Picture 2" descr="Resultado de imagem para txt icons">
              <a:extLst>
                <a:ext uri="{FF2B5EF4-FFF2-40B4-BE49-F238E27FC236}">
                  <a16:creationId xmlns:a16="http://schemas.microsoft.com/office/drawing/2014/main" id="{50CEB666-806A-4E58-A90C-9517C9C1CBE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517" y="4393937"/>
              <a:ext cx="1227904" cy="12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2C895C3-B7AE-4746-BAF6-8F6762019D5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0" y="4281797"/>
              <a:ext cx="580155" cy="580154"/>
            </a:xfrm>
            <a:prstGeom prst="rect">
              <a:avLst/>
            </a:prstGeom>
          </p:spPr>
        </p:pic>
        <p:cxnSp>
          <p:nvCxnSpPr>
            <p:cNvPr id="9" name="Conector de Seta Reta 8">
              <a:extLst>
                <a:ext uri="{FF2B5EF4-FFF2-40B4-BE49-F238E27FC236}">
                  <a16:creationId xmlns:a16="http://schemas.microsoft.com/office/drawing/2014/main" id="{B643F030-864D-42EE-990E-3A687AB7FFE5}"/>
                </a:ext>
              </a:extLst>
            </p:cNvPr>
            <p:cNvCxnSpPr>
              <a:cxnSpLocks/>
              <a:stCxn id="22" idx="3"/>
              <a:endCxn id="6" idx="1"/>
            </p:cNvCxnSpPr>
            <p:nvPr/>
          </p:nvCxnSpPr>
          <p:spPr>
            <a:xfrm flipV="1">
              <a:off x="692344" y="5007890"/>
              <a:ext cx="1461173" cy="26077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Agrupar 20">
            <a:extLst>
              <a:ext uri="{FF2B5EF4-FFF2-40B4-BE49-F238E27FC236}">
                <a16:creationId xmlns:a16="http://schemas.microsoft.com/office/drawing/2014/main" id="{4B30CDCE-0B5A-469C-B586-8922C5251B89}"/>
              </a:ext>
            </a:extLst>
          </p:cNvPr>
          <p:cNvGrpSpPr/>
          <p:nvPr/>
        </p:nvGrpSpPr>
        <p:grpSpPr>
          <a:xfrm>
            <a:off x="1597325" y="5371657"/>
            <a:ext cx="575334" cy="963510"/>
            <a:chOff x="916839" y="4580962"/>
            <a:chExt cx="1019299" cy="1754205"/>
          </a:xfrm>
        </p:grpSpPr>
        <p:pic>
          <p:nvPicPr>
            <p:cNvPr id="22" name="Imagem 21">
              <a:extLst>
                <a:ext uri="{FF2B5EF4-FFF2-40B4-BE49-F238E27FC236}">
                  <a16:creationId xmlns:a16="http://schemas.microsoft.com/office/drawing/2014/main" id="{8CB26B80-FE89-4F0A-9720-EDA4C720A6F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29"/>
            <a:stretch/>
          </p:blipFill>
          <p:spPr>
            <a:xfrm>
              <a:off x="916839" y="4580962"/>
              <a:ext cx="1019299" cy="1236973"/>
            </a:xfrm>
            <a:prstGeom prst="rect">
              <a:avLst/>
            </a:prstGeom>
          </p:spPr>
        </p:pic>
        <p:pic>
          <p:nvPicPr>
            <p:cNvPr id="23" name="Imagem 22" descr="Uma imagem contendo equipamentos eletrônicos&#10;&#10;Descrição gerada automaticamente">
              <a:extLst>
                <a:ext uri="{FF2B5EF4-FFF2-40B4-BE49-F238E27FC236}">
                  <a16:creationId xmlns:a16="http://schemas.microsoft.com/office/drawing/2014/main" id="{50BCF485-9A20-42CB-A084-D6D89E02203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41" y="5631674"/>
              <a:ext cx="703493" cy="703493"/>
            </a:xfrm>
            <a:prstGeom prst="rect">
              <a:avLst/>
            </a:prstGeom>
          </p:spPr>
        </p:pic>
      </p:grpSp>
      <p:sp>
        <p:nvSpPr>
          <p:cNvPr id="44" name="Retângulo 43">
            <a:extLst>
              <a:ext uri="{FF2B5EF4-FFF2-40B4-BE49-F238E27FC236}">
                <a16:creationId xmlns:a16="http://schemas.microsoft.com/office/drawing/2014/main" id="{7F0F2E2E-418C-4677-BDEB-4DDAD520C074}"/>
              </a:ext>
            </a:extLst>
          </p:cNvPr>
          <p:cNvSpPr/>
          <p:nvPr/>
        </p:nvSpPr>
        <p:spPr>
          <a:xfrm>
            <a:off x="784689" y="5306156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solidFill>
                  <a:srgbClr val="6E2530"/>
                </a:solidFill>
                <a:latin typeface="Futura-Medium"/>
                <a:sym typeface="Wingdings" panose="05000000000000000000" pitchFamily="2" charset="2"/>
              </a:rPr>
              <a:t>Diários</a:t>
            </a:r>
            <a:endParaRPr lang="pt-BR" sz="1600" b="1" dirty="0">
              <a:solidFill>
                <a:srgbClr val="6E2530"/>
              </a:solidFill>
            </a:endParaRPr>
          </a:p>
        </p:txBody>
      </p:sp>
      <p:sp>
        <p:nvSpPr>
          <p:cNvPr id="45" name="Título 1">
            <a:extLst>
              <a:ext uri="{FF2B5EF4-FFF2-40B4-BE49-F238E27FC236}">
                <a16:creationId xmlns:a16="http://schemas.microsoft.com/office/drawing/2014/main" id="{CB7D06BA-4603-415E-8EA1-E3D62E3E36E2}"/>
              </a:ext>
            </a:extLst>
          </p:cNvPr>
          <p:cNvSpPr txBox="1">
            <a:spLocks/>
          </p:cNvSpPr>
          <p:nvPr/>
        </p:nvSpPr>
        <p:spPr>
          <a:xfrm>
            <a:off x="1114298" y="-6750"/>
            <a:ext cx="6198486" cy="842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ETAPAS</a:t>
            </a: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612C2278-C771-43A1-A6D6-572EB465339D}"/>
              </a:ext>
            </a:extLst>
          </p:cNvPr>
          <p:cNvSpPr txBox="1">
            <a:spLocks/>
          </p:cNvSpPr>
          <p:nvPr/>
        </p:nvSpPr>
        <p:spPr>
          <a:xfrm>
            <a:off x="1052919" y="1102757"/>
            <a:ext cx="7304271" cy="5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Diários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mediação/conciliação</a:t>
            </a:r>
          </a:p>
        </p:txBody>
      </p:sp>
    </p:spTree>
    <p:extLst>
      <p:ext uri="{BB962C8B-B14F-4D97-AF65-F5344CB8AC3E}">
        <p14:creationId xmlns:p14="http://schemas.microsoft.com/office/powerpoint/2010/main" val="7938948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C3C48B90-54F2-405C-9C48-EC1F1195DCA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40" b="-1610"/>
          <a:stretch/>
        </p:blipFill>
        <p:spPr>
          <a:xfrm>
            <a:off x="0" y="1622622"/>
            <a:ext cx="9144000" cy="3763039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4EBD1D14-9C13-453E-9CBE-F38E4064EF0A}"/>
              </a:ext>
            </a:extLst>
          </p:cNvPr>
          <p:cNvGrpSpPr/>
          <p:nvPr/>
        </p:nvGrpSpPr>
        <p:grpSpPr>
          <a:xfrm>
            <a:off x="2172659" y="5298232"/>
            <a:ext cx="1517825" cy="736030"/>
            <a:chOff x="692344" y="4281797"/>
            <a:chExt cx="2689077" cy="1340045"/>
          </a:xfrm>
        </p:grpSpPr>
        <p:pic>
          <p:nvPicPr>
            <p:cNvPr id="5" name="Picture 2" descr="Resultado de imagem para txt icons">
              <a:extLst>
                <a:ext uri="{FF2B5EF4-FFF2-40B4-BE49-F238E27FC236}">
                  <a16:creationId xmlns:a16="http://schemas.microsoft.com/office/drawing/2014/main" id="{A1E1F484-E6BE-453B-921F-913281E259D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517" y="4393937"/>
              <a:ext cx="1227904" cy="12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E5016209-C545-42F4-A449-5B505931CED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0" y="4281797"/>
              <a:ext cx="580155" cy="580154"/>
            </a:xfrm>
            <a:prstGeom prst="rect">
              <a:avLst/>
            </a:prstGeom>
          </p:spPr>
        </p:pic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B919E6E7-9996-4F3F-94EF-201EB5DA221D}"/>
                </a:ext>
              </a:extLst>
            </p:cNvPr>
            <p:cNvCxnSpPr>
              <a:cxnSpLocks/>
              <a:stCxn id="21" idx="3"/>
              <a:endCxn id="5" idx="1"/>
            </p:cNvCxnSpPr>
            <p:nvPr/>
          </p:nvCxnSpPr>
          <p:spPr>
            <a:xfrm flipV="1">
              <a:off x="692344" y="5007890"/>
              <a:ext cx="1461173" cy="26077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7A428DD6-9BB1-44D5-864A-6496EC52E029}"/>
              </a:ext>
            </a:extLst>
          </p:cNvPr>
          <p:cNvGrpSpPr/>
          <p:nvPr/>
        </p:nvGrpSpPr>
        <p:grpSpPr>
          <a:xfrm>
            <a:off x="3690484" y="5020097"/>
            <a:ext cx="2179966" cy="1472712"/>
            <a:chOff x="-358598" y="4172307"/>
            <a:chExt cx="6330817" cy="2681279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10EB5F0F-64EC-43AE-9404-FEB93232B7D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5" r="15943"/>
            <a:stretch/>
          </p:blipFill>
          <p:spPr>
            <a:xfrm>
              <a:off x="3550600" y="4172307"/>
              <a:ext cx="2421619" cy="2491029"/>
            </a:xfrm>
            <a:prstGeom prst="rect">
              <a:avLst/>
            </a:prstGeom>
          </p:spPr>
        </p:pic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50AC51EA-3616-4332-9628-4F07CE306793}"/>
                </a:ext>
              </a:extLst>
            </p:cNvPr>
            <p:cNvCxnSpPr>
              <a:cxnSpLocks/>
              <a:stCxn id="5" idx="3"/>
              <a:endCxn id="16" idx="1"/>
            </p:cNvCxnSpPr>
            <p:nvPr/>
          </p:nvCxnSpPr>
          <p:spPr>
            <a:xfrm>
              <a:off x="-358598" y="5404784"/>
              <a:ext cx="3909198" cy="13038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A55497AB-80CA-4B10-894B-F53FBDE94F6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762" y="5551444"/>
              <a:ext cx="1670822" cy="125786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D51EAB2D-268D-4265-9228-78698D12A5B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43" y="5576070"/>
              <a:ext cx="1454182" cy="1277516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E7265C2-8B3B-4D47-90BE-A443D36BCF86}"/>
              </a:ext>
            </a:extLst>
          </p:cNvPr>
          <p:cNvGrpSpPr/>
          <p:nvPr/>
        </p:nvGrpSpPr>
        <p:grpSpPr>
          <a:xfrm>
            <a:off x="1597325" y="5371657"/>
            <a:ext cx="575334" cy="963510"/>
            <a:chOff x="916839" y="4580962"/>
            <a:chExt cx="1019299" cy="1754205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BB33D7F3-CBEA-4916-A6F5-11305BC10972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29"/>
            <a:stretch/>
          </p:blipFill>
          <p:spPr>
            <a:xfrm>
              <a:off x="916839" y="4580962"/>
              <a:ext cx="1019299" cy="1236973"/>
            </a:xfrm>
            <a:prstGeom prst="rect">
              <a:avLst/>
            </a:prstGeom>
          </p:spPr>
        </p:pic>
        <p:pic>
          <p:nvPicPr>
            <p:cNvPr id="22" name="Imagem 21" descr="Uma imagem contendo equipamentos eletrônicos&#10;&#10;Descrição gerada automaticamente">
              <a:extLst>
                <a:ext uri="{FF2B5EF4-FFF2-40B4-BE49-F238E27FC236}">
                  <a16:creationId xmlns:a16="http://schemas.microsoft.com/office/drawing/2014/main" id="{88BB342F-AB49-4CE3-9ED2-5804AB227166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41" y="5631674"/>
              <a:ext cx="703493" cy="703493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91668515-39D7-4893-9443-0B903908EFC2}"/>
              </a:ext>
            </a:extLst>
          </p:cNvPr>
          <p:cNvSpPr/>
          <p:nvPr/>
        </p:nvSpPr>
        <p:spPr>
          <a:xfrm>
            <a:off x="784689" y="5306156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solidFill>
                  <a:srgbClr val="6E2530"/>
                </a:solidFill>
                <a:latin typeface="Futura-Medium"/>
                <a:sym typeface="Wingdings" panose="05000000000000000000" pitchFamily="2" charset="2"/>
              </a:rPr>
              <a:t>Diários</a:t>
            </a:r>
            <a:endParaRPr lang="pt-BR" sz="1600" b="1" dirty="0">
              <a:solidFill>
                <a:srgbClr val="6E2530"/>
              </a:solidFill>
            </a:endParaRP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2B667947-A5B7-487F-9F45-9752EF5A1623}"/>
              </a:ext>
            </a:extLst>
          </p:cNvPr>
          <p:cNvSpPr txBox="1">
            <a:spLocks/>
          </p:cNvSpPr>
          <p:nvPr/>
        </p:nvSpPr>
        <p:spPr>
          <a:xfrm>
            <a:off x="1052919" y="1102757"/>
            <a:ext cx="7304271" cy="5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Diários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mediação/conciliação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3550C093-7C19-4978-B546-B5E0795B9BEC}"/>
              </a:ext>
            </a:extLst>
          </p:cNvPr>
          <p:cNvSpPr txBox="1">
            <a:spLocks/>
          </p:cNvSpPr>
          <p:nvPr/>
        </p:nvSpPr>
        <p:spPr>
          <a:xfrm>
            <a:off x="1114298" y="-6750"/>
            <a:ext cx="6198486" cy="842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ETAPAS</a:t>
            </a:r>
          </a:p>
        </p:txBody>
      </p:sp>
    </p:spTree>
    <p:extLst>
      <p:ext uri="{BB962C8B-B14F-4D97-AF65-F5344CB8AC3E}">
        <p14:creationId xmlns:p14="http://schemas.microsoft.com/office/powerpoint/2010/main" val="17543388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4EED4FDA-2583-4E6F-BB6D-D1F093A18EB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559104"/>
            <a:ext cx="9144000" cy="3739792"/>
          </a:xfrm>
          <a:prstGeom prst="rect">
            <a:avLst/>
          </a:prstGeom>
        </p:spPr>
      </p:pic>
      <p:grpSp>
        <p:nvGrpSpPr>
          <p:cNvPr id="4" name="Agrupar 3">
            <a:extLst>
              <a:ext uri="{FF2B5EF4-FFF2-40B4-BE49-F238E27FC236}">
                <a16:creationId xmlns:a16="http://schemas.microsoft.com/office/drawing/2014/main" id="{6BBCEC5B-059D-41AC-9A25-E72445CE22C7}"/>
              </a:ext>
            </a:extLst>
          </p:cNvPr>
          <p:cNvGrpSpPr/>
          <p:nvPr/>
        </p:nvGrpSpPr>
        <p:grpSpPr>
          <a:xfrm>
            <a:off x="2172659" y="5298232"/>
            <a:ext cx="1517825" cy="736030"/>
            <a:chOff x="692344" y="4281797"/>
            <a:chExt cx="2689077" cy="1340045"/>
          </a:xfrm>
        </p:grpSpPr>
        <p:pic>
          <p:nvPicPr>
            <p:cNvPr id="5" name="Picture 2" descr="Resultado de imagem para txt icons">
              <a:extLst>
                <a:ext uri="{FF2B5EF4-FFF2-40B4-BE49-F238E27FC236}">
                  <a16:creationId xmlns:a16="http://schemas.microsoft.com/office/drawing/2014/main" id="{4FF19819-25C5-46C0-A8DB-5E6FF92C2B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53517" y="4393937"/>
              <a:ext cx="1227904" cy="122790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7" name="Imagem 6">
              <a:extLst>
                <a:ext uri="{FF2B5EF4-FFF2-40B4-BE49-F238E27FC236}">
                  <a16:creationId xmlns:a16="http://schemas.microsoft.com/office/drawing/2014/main" id="{961481F6-1D29-49F5-B438-3FE3F48F9F8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29130" y="4281797"/>
              <a:ext cx="580155" cy="580154"/>
            </a:xfrm>
            <a:prstGeom prst="rect">
              <a:avLst/>
            </a:prstGeom>
          </p:spPr>
        </p:pic>
        <p:cxnSp>
          <p:nvCxnSpPr>
            <p:cNvPr id="8" name="Conector de Seta Reta 7">
              <a:extLst>
                <a:ext uri="{FF2B5EF4-FFF2-40B4-BE49-F238E27FC236}">
                  <a16:creationId xmlns:a16="http://schemas.microsoft.com/office/drawing/2014/main" id="{60C46DAF-0689-43D3-B34D-11BF104B0376}"/>
                </a:ext>
              </a:extLst>
            </p:cNvPr>
            <p:cNvCxnSpPr>
              <a:cxnSpLocks/>
              <a:stCxn id="21" idx="3"/>
              <a:endCxn id="5" idx="1"/>
            </p:cNvCxnSpPr>
            <p:nvPr/>
          </p:nvCxnSpPr>
          <p:spPr>
            <a:xfrm flipV="1">
              <a:off x="692344" y="5007890"/>
              <a:ext cx="1461173" cy="26077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9" name="Agrupar 8">
            <a:extLst>
              <a:ext uri="{FF2B5EF4-FFF2-40B4-BE49-F238E27FC236}">
                <a16:creationId xmlns:a16="http://schemas.microsoft.com/office/drawing/2014/main" id="{C76E8D2C-5A8A-401C-B591-3325C5DB0B40}"/>
              </a:ext>
            </a:extLst>
          </p:cNvPr>
          <p:cNvGrpSpPr/>
          <p:nvPr/>
        </p:nvGrpSpPr>
        <p:grpSpPr>
          <a:xfrm>
            <a:off x="5989128" y="5174887"/>
            <a:ext cx="2454845" cy="1341309"/>
            <a:chOff x="4346670" y="4492482"/>
            <a:chExt cx="4349162" cy="2052427"/>
          </a:xfrm>
        </p:grpSpPr>
        <p:pic>
          <p:nvPicPr>
            <p:cNvPr id="10" name="Imagem 9">
              <a:extLst>
                <a:ext uri="{FF2B5EF4-FFF2-40B4-BE49-F238E27FC236}">
                  <a16:creationId xmlns:a16="http://schemas.microsoft.com/office/drawing/2014/main" id="{615EAC11-B66B-477B-971E-60119CFF261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4857" t="24826" r="11559" b="19721"/>
            <a:stretch/>
          </p:blipFill>
          <p:spPr>
            <a:xfrm>
              <a:off x="7671510" y="4492482"/>
              <a:ext cx="1016452" cy="766003"/>
            </a:xfrm>
            <a:prstGeom prst="rect">
              <a:avLst/>
            </a:prstGeom>
          </p:spPr>
        </p:pic>
        <p:pic>
          <p:nvPicPr>
            <p:cNvPr id="11" name="Imagem 10">
              <a:extLst>
                <a:ext uri="{FF2B5EF4-FFF2-40B4-BE49-F238E27FC236}">
                  <a16:creationId xmlns:a16="http://schemas.microsoft.com/office/drawing/2014/main" id="{21D4B4AE-CD48-4FB9-BCAB-D6ACC7DDFEE5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91296" y="5440373"/>
              <a:ext cx="1104536" cy="1104536"/>
            </a:xfrm>
            <a:prstGeom prst="rect">
              <a:avLst/>
            </a:prstGeom>
          </p:spPr>
        </p:pic>
        <p:cxnSp>
          <p:nvCxnSpPr>
            <p:cNvPr id="12" name="Conector: Angulado 11">
              <a:extLst>
                <a:ext uri="{FF2B5EF4-FFF2-40B4-BE49-F238E27FC236}">
                  <a16:creationId xmlns:a16="http://schemas.microsoft.com/office/drawing/2014/main" id="{9BACA768-CA7C-4655-8117-306DE256BAD2}"/>
                </a:ext>
              </a:extLst>
            </p:cNvPr>
            <p:cNvCxnSpPr>
              <a:cxnSpLocks/>
              <a:stCxn id="16" idx="3"/>
              <a:endCxn id="11" idx="1"/>
            </p:cNvCxnSpPr>
            <p:nvPr/>
          </p:nvCxnSpPr>
          <p:spPr>
            <a:xfrm>
              <a:off x="4346670" y="5258486"/>
              <a:ext cx="3244627" cy="734156"/>
            </a:xfrm>
            <a:prstGeom prst="bentConnector3">
              <a:avLst>
                <a:gd name="adj1" fmla="val 29680"/>
              </a:avLst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Conector: Angulado 12">
              <a:extLst>
                <a:ext uri="{FF2B5EF4-FFF2-40B4-BE49-F238E27FC236}">
                  <a16:creationId xmlns:a16="http://schemas.microsoft.com/office/drawing/2014/main" id="{0E4EF3CD-16D0-4A9B-BFC2-8A8E01A4BDC2}"/>
                </a:ext>
              </a:extLst>
            </p:cNvPr>
            <p:cNvCxnSpPr>
              <a:cxnSpLocks/>
              <a:stCxn id="16" idx="3"/>
            </p:cNvCxnSpPr>
            <p:nvPr/>
          </p:nvCxnSpPr>
          <p:spPr>
            <a:xfrm flipV="1">
              <a:off x="4346670" y="4910125"/>
              <a:ext cx="3105895" cy="348362"/>
            </a:xfrm>
            <a:prstGeom prst="bentConnector3">
              <a:avLst>
                <a:gd name="adj1" fmla="val 30592"/>
              </a:avLst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4" name="Picture 6" descr="Resultado de imagem para artificial intelligence icon">
              <a:extLst>
                <a:ext uri="{FF2B5EF4-FFF2-40B4-BE49-F238E27FC236}">
                  <a16:creationId xmlns:a16="http://schemas.microsoft.com/office/drawing/2014/main" id="{71E4CE81-9299-43FE-8DDA-E72327C4D73C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6728" t="17176" r="18684" b="17049"/>
            <a:stretch/>
          </p:blipFill>
          <p:spPr bwMode="auto">
            <a:xfrm flipH="1">
              <a:off x="5505610" y="5113537"/>
              <a:ext cx="632171" cy="643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15" name="Agrupar 14">
            <a:extLst>
              <a:ext uri="{FF2B5EF4-FFF2-40B4-BE49-F238E27FC236}">
                <a16:creationId xmlns:a16="http://schemas.microsoft.com/office/drawing/2014/main" id="{204EE0CC-3EA5-43FE-9A07-BFB4030C7E1D}"/>
              </a:ext>
            </a:extLst>
          </p:cNvPr>
          <p:cNvGrpSpPr/>
          <p:nvPr/>
        </p:nvGrpSpPr>
        <p:grpSpPr>
          <a:xfrm>
            <a:off x="3690484" y="5020097"/>
            <a:ext cx="2179966" cy="1472712"/>
            <a:chOff x="-358598" y="4172307"/>
            <a:chExt cx="6330817" cy="2681279"/>
          </a:xfrm>
        </p:grpSpPr>
        <p:pic>
          <p:nvPicPr>
            <p:cNvPr id="16" name="Imagem 15">
              <a:extLst>
                <a:ext uri="{FF2B5EF4-FFF2-40B4-BE49-F238E27FC236}">
                  <a16:creationId xmlns:a16="http://schemas.microsoft.com/office/drawing/2014/main" id="{B62A6CAC-1C2F-42EC-9DDB-1AEAEEDC99C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5" r="15943"/>
            <a:stretch/>
          </p:blipFill>
          <p:spPr>
            <a:xfrm>
              <a:off x="3550600" y="4172307"/>
              <a:ext cx="2421619" cy="2491029"/>
            </a:xfrm>
            <a:prstGeom prst="rect">
              <a:avLst/>
            </a:prstGeom>
          </p:spPr>
        </p:pic>
        <p:cxnSp>
          <p:nvCxnSpPr>
            <p:cNvPr id="17" name="Conector de Seta Reta 16">
              <a:extLst>
                <a:ext uri="{FF2B5EF4-FFF2-40B4-BE49-F238E27FC236}">
                  <a16:creationId xmlns:a16="http://schemas.microsoft.com/office/drawing/2014/main" id="{5D5DB6EB-FB1C-4E6C-B300-06946A893DC7}"/>
                </a:ext>
              </a:extLst>
            </p:cNvPr>
            <p:cNvCxnSpPr>
              <a:cxnSpLocks/>
              <a:stCxn id="5" idx="3"/>
              <a:endCxn id="16" idx="1"/>
            </p:cNvCxnSpPr>
            <p:nvPr/>
          </p:nvCxnSpPr>
          <p:spPr>
            <a:xfrm>
              <a:off x="-358598" y="5404784"/>
              <a:ext cx="3909198" cy="13038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" name="Imagem 17">
              <a:extLst>
                <a:ext uri="{FF2B5EF4-FFF2-40B4-BE49-F238E27FC236}">
                  <a16:creationId xmlns:a16="http://schemas.microsoft.com/office/drawing/2014/main" id="{44A7254E-4520-44EB-80AC-7CABB7E866E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3762" y="5551444"/>
              <a:ext cx="1670822" cy="1257868"/>
            </a:xfrm>
            <a:prstGeom prst="rect">
              <a:avLst/>
            </a:prstGeom>
          </p:spPr>
        </p:pic>
        <p:pic>
          <p:nvPicPr>
            <p:cNvPr id="19" name="Imagem 18">
              <a:extLst>
                <a:ext uri="{FF2B5EF4-FFF2-40B4-BE49-F238E27FC236}">
                  <a16:creationId xmlns:a16="http://schemas.microsoft.com/office/drawing/2014/main" id="{0C006D15-DE8D-4B92-A085-0F177F545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27543" y="5576070"/>
              <a:ext cx="1454182" cy="1277516"/>
            </a:xfrm>
            <a:prstGeom prst="rect">
              <a:avLst/>
            </a:prstGeom>
          </p:spPr>
        </p:pic>
      </p:grpSp>
      <p:grpSp>
        <p:nvGrpSpPr>
          <p:cNvPr id="20" name="Agrupar 19">
            <a:extLst>
              <a:ext uri="{FF2B5EF4-FFF2-40B4-BE49-F238E27FC236}">
                <a16:creationId xmlns:a16="http://schemas.microsoft.com/office/drawing/2014/main" id="{EA8145BF-54A4-4D0E-8180-A762B03EFE3D}"/>
              </a:ext>
            </a:extLst>
          </p:cNvPr>
          <p:cNvGrpSpPr/>
          <p:nvPr/>
        </p:nvGrpSpPr>
        <p:grpSpPr>
          <a:xfrm>
            <a:off x="1597325" y="5371657"/>
            <a:ext cx="575334" cy="963510"/>
            <a:chOff x="916839" y="4580962"/>
            <a:chExt cx="1019299" cy="1754205"/>
          </a:xfrm>
        </p:grpSpPr>
        <p:pic>
          <p:nvPicPr>
            <p:cNvPr id="21" name="Imagem 20">
              <a:extLst>
                <a:ext uri="{FF2B5EF4-FFF2-40B4-BE49-F238E27FC236}">
                  <a16:creationId xmlns:a16="http://schemas.microsoft.com/office/drawing/2014/main" id="{7CA89CF8-80FC-44B1-8FFF-053199E2BA5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6829"/>
            <a:stretch/>
          </p:blipFill>
          <p:spPr>
            <a:xfrm>
              <a:off x="916839" y="4580962"/>
              <a:ext cx="1019299" cy="1236973"/>
            </a:xfrm>
            <a:prstGeom prst="rect">
              <a:avLst/>
            </a:prstGeom>
          </p:spPr>
        </p:pic>
        <p:pic>
          <p:nvPicPr>
            <p:cNvPr id="22" name="Imagem 21" descr="Uma imagem contendo equipamentos eletrônicos&#10;&#10;Descrição gerada automaticamente">
              <a:extLst>
                <a:ext uri="{FF2B5EF4-FFF2-40B4-BE49-F238E27FC236}">
                  <a16:creationId xmlns:a16="http://schemas.microsoft.com/office/drawing/2014/main" id="{52695CE3-CF9E-4D52-B053-809E055CA381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4741" y="5631674"/>
              <a:ext cx="703493" cy="703493"/>
            </a:xfrm>
            <a:prstGeom prst="rect">
              <a:avLst/>
            </a:prstGeom>
          </p:spPr>
        </p:pic>
      </p:grpSp>
      <p:sp>
        <p:nvSpPr>
          <p:cNvPr id="23" name="Retângulo 22">
            <a:extLst>
              <a:ext uri="{FF2B5EF4-FFF2-40B4-BE49-F238E27FC236}">
                <a16:creationId xmlns:a16="http://schemas.microsoft.com/office/drawing/2014/main" id="{5B78CAF4-651E-4B53-8F73-3F6DFAF3BB7F}"/>
              </a:ext>
            </a:extLst>
          </p:cNvPr>
          <p:cNvSpPr/>
          <p:nvPr/>
        </p:nvSpPr>
        <p:spPr>
          <a:xfrm>
            <a:off x="784689" y="5306156"/>
            <a:ext cx="85151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just"/>
            <a:r>
              <a:rPr lang="pt-BR" sz="1600" b="1" dirty="0">
                <a:solidFill>
                  <a:srgbClr val="6E2530"/>
                </a:solidFill>
                <a:latin typeface="Futura-Medium"/>
                <a:sym typeface="Wingdings" panose="05000000000000000000" pitchFamily="2" charset="2"/>
              </a:rPr>
              <a:t>Diários</a:t>
            </a:r>
            <a:endParaRPr lang="pt-BR" sz="1600" b="1" dirty="0">
              <a:solidFill>
                <a:srgbClr val="6E2530"/>
              </a:solidFill>
            </a:endParaRPr>
          </a:p>
        </p:txBody>
      </p:sp>
      <p:sp>
        <p:nvSpPr>
          <p:cNvPr id="24" name="Espaço Reservado para Conteúdo 2">
            <a:extLst>
              <a:ext uri="{FF2B5EF4-FFF2-40B4-BE49-F238E27FC236}">
                <a16:creationId xmlns:a16="http://schemas.microsoft.com/office/drawing/2014/main" id="{E95A2955-9CB1-4C7F-9A16-2C10C5E88994}"/>
              </a:ext>
            </a:extLst>
          </p:cNvPr>
          <p:cNvSpPr txBox="1">
            <a:spLocks/>
          </p:cNvSpPr>
          <p:nvPr/>
        </p:nvSpPr>
        <p:spPr>
          <a:xfrm>
            <a:off x="1052919" y="1102757"/>
            <a:ext cx="7304271" cy="5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Diários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  <a:sym typeface="Wingdings" panose="05000000000000000000" pitchFamily="2" charset="2"/>
              </a:rPr>
              <a:t> </a:t>
            </a: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mediação/conciliação</a:t>
            </a:r>
          </a:p>
        </p:txBody>
      </p:sp>
      <p:sp>
        <p:nvSpPr>
          <p:cNvPr id="25" name="Título 1">
            <a:extLst>
              <a:ext uri="{FF2B5EF4-FFF2-40B4-BE49-F238E27FC236}">
                <a16:creationId xmlns:a16="http://schemas.microsoft.com/office/drawing/2014/main" id="{864E8491-37D8-48A5-A524-289C07E3DA6D}"/>
              </a:ext>
            </a:extLst>
          </p:cNvPr>
          <p:cNvSpPr txBox="1">
            <a:spLocks/>
          </p:cNvSpPr>
          <p:nvPr/>
        </p:nvSpPr>
        <p:spPr>
          <a:xfrm>
            <a:off x="1114298" y="-6750"/>
            <a:ext cx="6198486" cy="842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ETAPAS</a:t>
            </a:r>
          </a:p>
        </p:txBody>
      </p:sp>
    </p:spTree>
    <p:extLst>
      <p:ext uri="{BB962C8B-B14F-4D97-AF65-F5344CB8AC3E}">
        <p14:creationId xmlns:p14="http://schemas.microsoft.com/office/powerpoint/2010/main" val="359666973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>
            <a:extLst>
              <a:ext uri="{FF2B5EF4-FFF2-40B4-BE49-F238E27FC236}">
                <a16:creationId xmlns:a16="http://schemas.microsoft.com/office/drawing/2014/main" id="{D400B921-E300-426E-8107-59F36AA00DC8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1"/>
          <a:stretch/>
        </p:blipFill>
        <p:spPr>
          <a:xfrm>
            <a:off x="0" y="1564674"/>
            <a:ext cx="9144000" cy="3755290"/>
          </a:xfrm>
          <a:prstGeom prst="rect">
            <a:avLst/>
          </a:prstGeom>
        </p:spPr>
      </p:pic>
      <p:grpSp>
        <p:nvGrpSpPr>
          <p:cNvPr id="6" name="Agrupar 5">
            <a:extLst>
              <a:ext uri="{FF2B5EF4-FFF2-40B4-BE49-F238E27FC236}">
                <a16:creationId xmlns:a16="http://schemas.microsoft.com/office/drawing/2014/main" id="{DF847966-EEC1-469F-9398-3B06774FB74E}"/>
              </a:ext>
            </a:extLst>
          </p:cNvPr>
          <p:cNvGrpSpPr/>
          <p:nvPr/>
        </p:nvGrpSpPr>
        <p:grpSpPr>
          <a:xfrm>
            <a:off x="988191" y="5112268"/>
            <a:ext cx="1305165" cy="1141502"/>
            <a:chOff x="988191" y="5112268"/>
            <a:chExt cx="1305165" cy="1141502"/>
          </a:xfrm>
        </p:grpSpPr>
        <p:sp>
          <p:nvSpPr>
            <p:cNvPr id="26" name="Retângulo 25">
              <a:extLst>
                <a:ext uri="{FF2B5EF4-FFF2-40B4-BE49-F238E27FC236}">
                  <a16:creationId xmlns:a16="http://schemas.microsoft.com/office/drawing/2014/main" id="{9EE906B5-5A63-446B-89C0-0D2C72583286}"/>
                </a:ext>
              </a:extLst>
            </p:cNvPr>
            <p:cNvSpPr/>
            <p:nvPr/>
          </p:nvSpPr>
          <p:spPr>
            <a:xfrm>
              <a:off x="988191" y="5112268"/>
              <a:ext cx="1305165" cy="584775"/>
            </a:xfrm>
            <a:prstGeom prst="rect">
              <a:avLst/>
            </a:prstGeom>
            <a:ln w="28575">
              <a:solidFill>
                <a:srgbClr val="6E2530"/>
              </a:solidFill>
            </a:ln>
          </p:spPr>
          <p:txBody>
            <a:bodyPr wrap="none">
              <a:spAutoFit/>
            </a:bodyPr>
            <a:lstStyle/>
            <a:p>
              <a:pPr algn="ctr"/>
              <a:r>
                <a:rPr lang="pt-BR" sz="1600" b="1" dirty="0">
                  <a:solidFill>
                    <a:srgbClr val="6E2530"/>
                  </a:solidFill>
                  <a:latin typeface="Futura-Medium"/>
                  <a:sym typeface="Wingdings" panose="05000000000000000000" pitchFamily="2" charset="2"/>
                </a:rPr>
                <a:t>Movimento</a:t>
              </a:r>
            </a:p>
            <a:p>
              <a:pPr algn="ctr"/>
              <a:r>
                <a:rPr lang="pt-BR" sz="1600" b="1" dirty="0">
                  <a:solidFill>
                    <a:srgbClr val="6E2530"/>
                  </a:solidFill>
                  <a:latin typeface="Futura-Medium"/>
                  <a:sym typeface="Wingdings" panose="05000000000000000000" pitchFamily="2" charset="2"/>
                </a:rPr>
                <a:t>Processos</a:t>
              </a:r>
              <a:endParaRPr lang="pt-BR" sz="1600" b="1" dirty="0">
                <a:solidFill>
                  <a:srgbClr val="6E2530"/>
                </a:solidFill>
              </a:endParaRPr>
            </a:p>
          </p:txBody>
        </p:sp>
        <p:pic>
          <p:nvPicPr>
            <p:cNvPr id="27" name="Imagem 26" descr="Uma imagem contendo equipamentos eletrônicos&#10;&#10;Descrição gerada automaticamente">
              <a:extLst>
                <a:ext uri="{FF2B5EF4-FFF2-40B4-BE49-F238E27FC236}">
                  <a16:creationId xmlns:a16="http://schemas.microsoft.com/office/drawing/2014/main" id="{03A34D13-299A-4933-AC77-D97ECCED874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89028" y="5550277"/>
              <a:ext cx="703493" cy="703493"/>
            </a:xfrm>
            <a:prstGeom prst="rect">
              <a:avLst/>
            </a:prstGeom>
          </p:spPr>
        </p:pic>
      </p:grpSp>
      <p:grpSp>
        <p:nvGrpSpPr>
          <p:cNvPr id="2" name="Agrupar 1">
            <a:extLst>
              <a:ext uri="{FF2B5EF4-FFF2-40B4-BE49-F238E27FC236}">
                <a16:creationId xmlns:a16="http://schemas.microsoft.com/office/drawing/2014/main" id="{24D53F4D-F85C-4F75-9108-4A435B356D89}"/>
              </a:ext>
            </a:extLst>
          </p:cNvPr>
          <p:cNvGrpSpPr/>
          <p:nvPr/>
        </p:nvGrpSpPr>
        <p:grpSpPr>
          <a:xfrm>
            <a:off x="1992521" y="5217917"/>
            <a:ext cx="1502991" cy="1368216"/>
            <a:chOff x="1992521" y="5217917"/>
            <a:chExt cx="1502991" cy="1368216"/>
          </a:xfrm>
        </p:grpSpPr>
        <p:pic>
          <p:nvPicPr>
            <p:cNvPr id="24" name="Imagem 23">
              <a:extLst>
                <a:ext uri="{FF2B5EF4-FFF2-40B4-BE49-F238E27FC236}">
                  <a16:creationId xmlns:a16="http://schemas.microsoft.com/office/drawing/2014/main" id="{9FA6B632-6788-46AA-83BD-1F4C0F15171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1375" r="15943"/>
            <a:stretch/>
          </p:blipFill>
          <p:spPr>
            <a:xfrm>
              <a:off x="2661647" y="5217917"/>
              <a:ext cx="833865" cy="1368216"/>
            </a:xfrm>
            <a:prstGeom prst="rect">
              <a:avLst/>
            </a:prstGeom>
          </p:spPr>
        </p:pic>
        <p:cxnSp>
          <p:nvCxnSpPr>
            <p:cNvPr id="28" name="Conector de Seta Reta 27">
              <a:extLst>
                <a:ext uri="{FF2B5EF4-FFF2-40B4-BE49-F238E27FC236}">
                  <a16:creationId xmlns:a16="http://schemas.microsoft.com/office/drawing/2014/main" id="{4DE4E663-3704-48ED-9CEE-C92274634CE6}"/>
                </a:ext>
              </a:extLst>
            </p:cNvPr>
            <p:cNvCxnSpPr>
              <a:cxnSpLocks/>
              <a:stCxn id="27" idx="3"/>
              <a:endCxn id="24" idx="1"/>
            </p:cNvCxnSpPr>
            <p:nvPr/>
          </p:nvCxnSpPr>
          <p:spPr>
            <a:xfrm>
              <a:off x="1992521" y="5902024"/>
              <a:ext cx="669126" cy="1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" name="Agrupar 4">
            <a:extLst>
              <a:ext uri="{FF2B5EF4-FFF2-40B4-BE49-F238E27FC236}">
                <a16:creationId xmlns:a16="http://schemas.microsoft.com/office/drawing/2014/main" id="{FB62DEC4-1919-4FEB-BB9A-CF035D692B46}"/>
              </a:ext>
            </a:extLst>
          </p:cNvPr>
          <p:cNvGrpSpPr/>
          <p:nvPr/>
        </p:nvGrpSpPr>
        <p:grpSpPr>
          <a:xfrm>
            <a:off x="4908440" y="4604140"/>
            <a:ext cx="4053723" cy="1649630"/>
            <a:chOff x="4908440" y="4604140"/>
            <a:chExt cx="4053723" cy="1649630"/>
          </a:xfrm>
        </p:grpSpPr>
        <p:pic>
          <p:nvPicPr>
            <p:cNvPr id="40" name="Imagem 39" descr="Uma imagem contendo edifício&#10;&#10;Descrição gerada automaticamente">
              <a:extLst>
                <a:ext uri="{FF2B5EF4-FFF2-40B4-BE49-F238E27FC236}">
                  <a16:creationId xmlns:a16="http://schemas.microsoft.com/office/drawing/2014/main" id="{DB705955-6E5B-4992-B1B6-6FE24EED3EF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70863" y="4749426"/>
              <a:ext cx="1044637" cy="1044637"/>
            </a:xfrm>
            <a:prstGeom prst="rect">
              <a:avLst/>
            </a:prstGeom>
          </p:spPr>
        </p:pic>
        <p:pic>
          <p:nvPicPr>
            <p:cNvPr id="42" name="Imagem 41">
              <a:extLst>
                <a:ext uri="{FF2B5EF4-FFF2-40B4-BE49-F238E27FC236}">
                  <a16:creationId xmlns:a16="http://schemas.microsoft.com/office/drawing/2014/main" id="{C0F33AB6-1F87-4EBB-98FD-7630CC665EAB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83791" y="4604140"/>
              <a:ext cx="1378372" cy="1378372"/>
            </a:xfrm>
            <a:prstGeom prst="rect">
              <a:avLst/>
            </a:prstGeom>
          </p:spPr>
        </p:pic>
        <p:cxnSp>
          <p:nvCxnSpPr>
            <p:cNvPr id="44" name="Conector: Angulado 43">
              <a:extLst>
                <a:ext uri="{FF2B5EF4-FFF2-40B4-BE49-F238E27FC236}">
                  <a16:creationId xmlns:a16="http://schemas.microsoft.com/office/drawing/2014/main" id="{8B417986-5991-4F7D-A29A-7FEC9331386B}"/>
                </a:ext>
              </a:extLst>
            </p:cNvPr>
            <p:cNvCxnSpPr>
              <a:cxnSpLocks/>
              <a:endCxn id="42" idx="2"/>
            </p:cNvCxnSpPr>
            <p:nvPr/>
          </p:nvCxnSpPr>
          <p:spPr>
            <a:xfrm>
              <a:off x="4908440" y="5902025"/>
              <a:ext cx="3364537" cy="80487"/>
            </a:xfrm>
            <a:prstGeom prst="bentConnector4">
              <a:avLst>
                <a:gd name="adj1" fmla="val 25853"/>
                <a:gd name="adj2" fmla="val 410441"/>
              </a:avLst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Conector de Seta Reta 48">
              <a:extLst>
                <a:ext uri="{FF2B5EF4-FFF2-40B4-BE49-F238E27FC236}">
                  <a16:creationId xmlns:a16="http://schemas.microsoft.com/office/drawing/2014/main" id="{DCA148FB-3EB7-4C3F-B1F2-1663201A5539}"/>
                </a:ext>
              </a:extLst>
            </p:cNvPr>
            <p:cNvCxnSpPr>
              <a:cxnSpLocks/>
              <a:endCxn id="40" idx="2"/>
            </p:cNvCxnSpPr>
            <p:nvPr/>
          </p:nvCxnSpPr>
          <p:spPr>
            <a:xfrm flipV="1">
              <a:off x="6693182" y="5794063"/>
              <a:ext cx="0" cy="459707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Espaço Reservado para Conteúdo 2">
            <a:extLst>
              <a:ext uri="{FF2B5EF4-FFF2-40B4-BE49-F238E27FC236}">
                <a16:creationId xmlns:a16="http://schemas.microsoft.com/office/drawing/2014/main" id="{2439DBDB-7B39-4BBA-950A-EE49B3D4B0AE}"/>
              </a:ext>
            </a:extLst>
          </p:cNvPr>
          <p:cNvSpPr txBox="1">
            <a:spLocks/>
          </p:cNvSpPr>
          <p:nvPr/>
        </p:nvSpPr>
        <p:spPr>
          <a:xfrm>
            <a:off x="1052919" y="1102757"/>
            <a:ext cx="7304271" cy="54543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just">
              <a:buNone/>
            </a:pPr>
            <a:r>
              <a:rPr lang="pt-BR" b="1" dirty="0">
                <a:solidFill>
                  <a:srgbClr val="6E253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Análise de dados de Movimentos</a:t>
            </a:r>
          </a:p>
        </p:txBody>
      </p:sp>
      <p:sp>
        <p:nvSpPr>
          <p:cNvPr id="20" name="Título 1">
            <a:extLst>
              <a:ext uri="{FF2B5EF4-FFF2-40B4-BE49-F238E27FC236}">
                <a16:creationId xmlns:a16="http://schemas.microsoft.com/office/drawing/2014/main" id="{807FA5D1-15C5-48C0-81BF-72A42585C139}"/>
              </a:ext>
            </a:extLst>
          </p:cNvPr>
          <p:cNvSpPr txBox="1">
            <a:spLocks/>
          </p:cNvSpPr>
          <p:nvPr/>
        </p:nvSpPr>
        <p:spPr>
          <a:xfrm>
            <a:off x="1114298" y="-6750"/>
            <a:ext cx="6198486" cy="84221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ETAPAS</a:t>
            </a:r>
          </a:p>
        </p:txBody>
      </p:sp>
      <p:grpSp>
        <p:nvGrpSpPr>
          <p:cNvPr id="9" name="Agrupar 8">
            <a:extLst>
              <a:ext uri="{FF2B5EF4-FFF2-40B4-BE49-F238E27FC236}">
                <a16:creationId xmlns:a16="http://schemas.microsoft.com/office/drawing/2014/main" id="{79F90C30-21E8-4686-9C48-16CDDFD3F696}"/>
              </a:ext>
            </a:extLst>
          </p:cNvPr>
          <p:cNvGrpSpPr/>
          <p:nvPr/>
        </p:nvGrpSpPr>
        <p:grpSpPr>
          <a:xfrm>
            <a:off x="3495512" y="5619145"/>
            <a:ext cx="1413108" cy="646246"/>
            <a:chOff x="3495512" y="5619145"/>
            <a:chExt cx="1413108" cy="646246"/>
          </a:xfrm>
        </p:grpSpPr>
        <p:cxnSp>
          <p:nvCxnSpPr>
            <p:cNvPr id="30" name="Conector de Seta Reta 29">
              <a:extLst>
                <a:ext uri="{FF2B5EF4-FFF2-40B4-BE49-F238E27FC236}">
                  <a16:creationId xmlns:a16="http://schemas.microsoft.com/office/drawing/2014/main" id="{68D1A815-54E6-4207-8ECB-A7956E2732FE}"/>
                </a:ext>
              </a:extLst>
            </p:cNvPr>
            <p:cNvCxnSpPr>
              <a:cxnSpLocks/>
              <a:stCxn id="24" idx="3"/>
            </p:cNvCxnSpPr>
            <p:nvPr/>
          </p:nvCxnSpPr>
          <p:spPr>
            <a:xfrm>
              <a:off x="3495512" y="5902025"/>
              <a:ext cx="614485" cy="0"/>
            </a:xfrm>
            <a:prstGeom prst="straightConnector1">
              <a:avLst/>
            </a:prstGeom>
            <a:ln w="38100">
              <a:solidFill>
                <a:srgbClr val="6E253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8" name="Imagem 7" descr="Uma imagem contendo gráficos vetoriais&#10;&#10;Descrição gerada automaticamente">
              <a:extLst>
                <a:ext uri="{FF2B5EF4-FFF2-40B4-BE49-F238E27FC236}">
                  <a16:creationId xmlns:a16="http://schemas.microsoft.com/office/drawing/2014/main" id="{AF62A931-3DB6-4E85-8CD2-5DC91E1A6A68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4754" y="5619145"/>
              <a:ext cx="833866" cy="646246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1136610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>
            <a:extLst>
              <a:ext uri="{FF2B5EF4-FFF2-40B4-BE49-F238E27FC236}">
                <a16:creationId xmlns:a16="http://schemas.microsoft.com/office/drawing/2014/main" id="{1370DDC0-3F7F-4362-A74B-22E4121DAEA7}"/>
              </a:ext>
            </a:extLst>
          </p:cNvPr>
          <p:cNvSpPr txBox="1">
            <a:spLocks/>
          </p:cNvSpPr>
          <p:nvPr/>
        </p:nvSpPr>
        <p:spPr>
          <a:xfrm>
            <a:off x="1114297" y="120845"/>
            <a:ext cx="6264697" cy="1280485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3 DO MÉTODO: </a:t>
            </a:r>
          </a:p>
          <a:p>
            <a:r>
              <a:rPr lang="pt-BR" sz="3200" b="1" dirty="0">
                <a:solidFill>
                  <a:srgbClr val="6E2530"/>
                </a:solidFill>
                <a:latin typeface="Arial Black" panose="020B0A04020102020204" pitchFamily="34" charset="0"/>
              </a:rPr>
              <a:t>		BASES DE DADOS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BF519513-A61C-4D31-B593-1328F93A94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569" y="1679945"/>
            <a:ext cx="8772861" cy="37439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686550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11003</TotalTime>
  <Words>824</Words>
  <Application>Microsoft Office PowerPoint</Application>
  <PresentationFormat>Apresentação na tela (4:3)</PresentationFormat>
  <Paragraphs>238</Paragraphs>
  <Slides>37</Slides>
  <Notes>2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37</vt:i4>
      </vt:variant>
    </vt:vector>
  </HeadingPairs>
  <TitlesOfParts>
    <vt:vector size="45" baseType="lpstr">
      <vt:lpstr>Arial</vt:lpstr>
      <vt:lpstr>Arial Black</vt:lpstr>
      <vt:lpstr>Calibri</vt:lpstr>
      <vt:lpstr>Calibri Light</vt:lpstr>
      <vt:lpstr>Futura-Medium</vt:lpstr>
      <vt:lpstr>Roboto</vt:lpstr>
      <vt:lpstr>Wingdings</vt:lpstr>
      <vt:lpstr>Tema do Office</vt:lpstr>
      <vt:lpstr>Apresentação do PowerPoint</vt:lpstr>
      <vt:lpstr>Apresentação do PowerPoint</vt:lpstr>
      <vt:lpstr>Apresentação do PowerPoint</vt:lpstr>
      <vt:lpstr>2 DA PESQUISA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3 DO MÉTODO:  PESQUISA QUALITATIVA</vt:lpstr>
      <vt:lpstr>Apresentação do PowerPoint</vt:lpstr>
      <vt:lpstr>4 DOS RESULTADOS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 DOS RESULTADOS</vt:lpstr>
      <vt:lpstr>4.2 Fatores influenciadores dos resultados</vt:lpstr>
      <vt:lpstr>4.2 Fatores influenciadores dos resultados: Duração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4 DOS RESULTADOS</vt:lpstr>
      <vt:lpstr>4.3 Fatores influenciadores: Experiência do entrevistado</vt:lpstr>
      <vt:lpstr>4 DOS RESULTADOS</vt:lpstr>
      <vt:lpstr>4.4 Fatores influenciadores: Estrutura física</vt:lpstr>
      <vt:lpstr>4 DOS RESULTADOS</vt:lpstr>
      <vt:lpstr>Apresentação do PowerPoint</vt:lpstr>
      <vt:lpstr>4 DAS CONCLUSÕES</vt:lpstr>
      <vt:lpstr>5.1 TECNOLOGIA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Ricardo Marques Rosa</dc:creator>
  <cp:lastModifiedBy>Administrador</cp:lastModifiedBy>
  <cp:revision>263</cp:revision>
  <dcterms:created xsi:type="dcterms:W3CDTF">2019-03-06T18:09:56Z</dcterms:created>
  <dcterms:modified xsi:type="dcterms:W3CDTF">2019-06-04T16:31:29Z</dcterms:modified>
</cp:coreProperties>
</file>